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2.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3.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heme/themeOverride4.xml" ContentType="application/vnd.openxmlformats-officedocument.themeOverr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theme/themeOverride5.xml" ContentType="application/vnd.openxmlformats-officedocument.themeOverr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theme/themeOverride6.xml" ContentType="application/vnd.openxmlformats-officedocument.themeOverr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theme/themeOverride7.xml" ContentType="application/vnd.openxmlformats-officedocument.themeOverr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theme/themeOverride8.xml" ContentType="application/vnd.openxmlformats-officedocument.themeOverr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theme/themeOverride9.xml" ContentType="application/vnd.openxmlformats-officedocument.themeOverr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87" r:id="rId3"/>
    <p:sldMasterId id="2147483699" r:id="rId4"/>
    <p:sldMasterId id="2147483712" r:id="rId5"/>
    <p:sldMasterId id="2147483777" r:id="rId6"/>
    <p:sldMasterId id="2147483789" r:id="rId7"/>
    <p:sldMasterId id="2147483801" r:id="rId8"/>
  </p:sldMasterIdLst>
  <p:notesMasterIdLst>
    <p:notesMasterId r:id="rId198"/>
  </p:notesMasterIdLst>
  <p:sldIdLst>
    <p:sldId id="256" r:id="rId9"/>
    <p:sldId id="257" r:id="rId10"/>
    <p:sldId id="258" r:id="rId11"/>
    <p:sldId id="259" r:id="rId12"/>
    <p:sldId id="260" r:id="rId13"/>
    <p:sldId id="264" r:id="rId14"/>
    <p:sldId id="603" r:id="rId15"/>
    <p:sldId id="604" r:id="rId16"/>
    <p:sldId id="265" r:id="rId17"/>
    <p:sldId id="267" r:id="rId18"/>
    <p:sldId id="268" r:id="rId19"/>
    <p:sldId id="269" r:id="rId20"/>
    <p:sldId id="270" r:id="rId21"/>
    <p:sldId id="273" r:id="rId22"/>
    <p:sldId id="274" r:id="rId23"/>
    <p:sldId id="275" r:id="rId24"/>
    <p:sldId id="276" r:id="rId25"/>
    <p:sldId id="277" r:id="rId26"/>
    <p:sldId id="278" r:id="rId27"/>
    <p:sldId id="280" r:id="rId28"/>
    <p:sldId id="622" r:id="rId29"/>
    <p:sldId id="284" r:id="rId30"/>
    <p:sldId id="286" r:id="rId31"/>
    <p:sldId id="287" r:id="rId32"/>
    <p:sldId id="288" r:id="rId33"/>
    <p:sldId id="289" r:id="rId34"/>
    <p:sldId id="290" r:id="rId35"/>
    <p:sldId id="292" r:id="rId36"/>
    <p:sldId id="293" r:id="rId37"/>
    <p:sldId id="294" r:id="rId38"/>
    <p:sldId id="295" r:id="rId39"/>
    <p:sldId id="296" r:id="rId40"/>
    <p:sldId id="297" r:id="rId41"/>
    <p:sldId id="298" r:id="rId42"/>
    <p:sldId id="299" r:id="rId43"/>
    <p:sldId id="300" r:id="rId44"/>
    <p:sldId id="301" r:id="rId45"/>
    <p:sldId id="305" r:id="rId46"/>
    <p:sldId id="306" r:id="rId47"/>
    <p:sldId id="308" r:id="rId48"/>
    <p:sldId id="310" r:id="rId49"/>
    <p:sldId id="608" r:id="rId50"/>
    <p:sldId id="312" r:id="rId51"/>
    <p:sldId id="313" r:id="rId52"/>
    <p:sldId id="314" r:id="rId53"/>
    <p:sldId id="315" r:id="rId54"/>
    <p:sldId id="316" r:id="rId55"/>
    <p:sldId id="319" r:id="rId56"/>
    <p:sldId id="321" r:id="rId57"/>
    <p:sldId id="322" r:id="rId58"/>
    <p:sldId id="323" r:id="rId59"/>
    <p:sldId id="325" r:id="rId60"/>
    <p:sldId id="326" r:id="rId61"/>
    <p:sldId id="327" r:id="rId62"/>
    <p:sldId id="329" r:id="rId63"/>
    <p:sldId id="331" r:id="rId64"/>
    <p:sldId id="332" r:id="rId65"/>
    <p:sldId id="337" r:id="rId66"/>
    <p:sldId id="350" r:id="rId67"/>
    <p:sldId id="360" r:id="rId68"/>
    <p:sldId id="373" r:id="rId69"/>
    <p:sldId id="374" r:id="rId70"/>
    <p:sldId id="375" r:id="rId71"/>
    <p:sldId id="377" r:id="rId72"/>
    <p:sldId id="596" r:id="rId73"/>
    <p:sldId id="384" r:id="rId74"/>
    <p:sldId id="413" r:id="rId75"/>
    <p:sldId id="414" r:id="rId76"/>
    <p:sldId id="415" r:id="rId77"/>
    <p:sldId id="416" r:id="rId78"/>
    <p:sldId id="417" r:id="rId79"/>
    <p:sldId id="418" r:id="rId80"/>
    <p:sldId id="419" r:id="rId81"/>
    <p:sldId id="420" r:id="rId82"/>
    <p:sldId id="421" r:id="rId83"/>
    <p:sldId id="422" r:id="rId84"/>
    <p:sldId id="423" r:id="rId85"/>
    <p:sldId id="425" r:id="rId86"/>
    <p:sldId id="426" r:id="rId87"/>
    <p:sldId id="427" r:id="rId88"/>
    <p:sldId id="428" r:id="rId89"/>
    <p:sldId id="429" r:id="rId90"/>
    <p:sldId id="430" r:id="rId91"/>
    <p:sldId id="431" r:id="rId92"/>
    <p:sldId id="432" r:id="rId93"/>
    <p:sldId id="433" r:id="rId94"/>
    <p:sldId id="453" r:id="rId95"/>
    <p:sldId id="454" r:id="rId96"/>
    <p:sldId id="455" r:id="rId97"/>
    <p:sldId id="456" r:id="rId98"/>
    <p:sldId id="457" r:id="rId99"/>
    <p:sldId id="458" r:id="rId100"/>
    <p:sldId id="460" r:id="rId101"/>
    <p:sldId id="467" r:id="rId102"/>
    <p:sldId id="605" r:id="rId103"/>
    <p:sldId id="611" r:id="rId104"/>
    <p:sldId id="612" r:id="rId105"/>
    <p:sldId id="600" r:id="rId106"/>
    <p:sldId id="474" r:id="rId107"/>
    <p:sldId id="480" r:id="rId108"/>
    <p:sldId id="620" r:id="rId109"/>
    <p:sldId id="481" r:id="rId110"/>
    <p:sldId id="482" r:id="rId111"/>
    <p:sldId id="483" r:id="rId112"/>
    <p:sldId id="484" r:id="rId113"/>
    <p:sldId id="487" r:id="rId114"/>
    <p:sldId id="489" r:id="rId115"/>
    <p:sldId id="490" r:id="rId116"/>
    <p:sldId id="491" r:id="rId117"/>
    <p:sldId id="492" r:id="rId118"/>
    <p:sldId id="493" r:id="rId119"/>
    <p:sldId id="494" r:id="rId120"/>
    <p:sldId id="495" r:id="rId121"/>
    <p:sldId id="498" r:id="rId122"/>
    <p:sldId id="499" r:id="rId123"/>
    <p:sldId id="500" r:id="rId124"/>
    <p:sldId id="501" r:id="rId125"/>
    <p:sldId id="503" r:id="rId126"/>
    <p:sldId id="504" r:id="rId127"/>
    <p:sldId id="505" r:id="rId128"/>
    <p:sldId id="507" r:id="rId129"/>
    <p:sldId id="508" r:id="rId130"/>
    <p:sldId id="509" r:id="rId131"/>
    <p:sldId id="510" r:id="rId132"/>
    <p:sldId id="511" r:id="rId133"/>
    <p:sldId id="512" r:id="rId134"/>
    <p:sldId id="513" r:id="rId135"/>
    <p:sldId id="514" r:id="rId136"/>
    <p:sldId id="515" r:id="rId137"/>
    <p:sldId id="517" r:id="rId138"/>
    <p:sldId id="518" r:id="rId139"/>
    <p:sldId id="519" r:id="rId140"/>
    <p:sldId id="520" r:id="rId141"/>
    <p:sldId id="522" r:id="rId142"/>
    <p:sldId id="524" r:id="rId143"/>
    <p:sldId id="525" r:id="rId144"/>
    <p:sldId id="526" r:id="rId145"/>
    <p:sldId id="527" r:id="rId146"/>
    <p:sldId id="528" r:id="rId147"/>
    <p:sldId id="529" r:id="rId148"/>
    <p:sldId id="530" r:id="rId149"/>
    <p:sldId id="531" r:id="rId150"/>
    <p:sldId id="533" r:id="rId151"/>
    <p:sldId id="535" r:id="rId152"/>
    <p:sldId id="536" r:id="rId153"/>
    <p:sldId id="537" r:id="rId154"/>
    <p:sldId id="538" r:id="rId155"/>
    <p:sldId id="539" r:id="rId156"/>
    <p:sldId id="540" r:id="rId157"/>
    <p:sldId id="543" r:id="rId158"/>
    <p:sldId id="606" r:id="rId159"/>
    <p:sldId id="613" r:id="rId160"/>
    <p:sldId id="614" r:id="rId161"/>
    <p:sldId id="615" r:id="rId162"/>
    <p:sldId id="548" r:id="rId163"/>
    <p:sldId id="549" r:id="rId164"/>
    <p:sldId id="550" r:id="rId165"/>
    <p:sldId id="551" r:id="rId166"/>
    <p:sldId id="552" r:id="rId167"/>
    <p:sldId id="553" r:id="rId168"/>
    <p:sldId id="554" r:id="rId169"/>
    <p:sldId id="555" r:id="rId170"/>
    <p:sldId id="556" r:id="rId171"/>
    <p:sldId id="557" r:id="rId172"/>
    <p:sldId id="558" r:id="rId173"/>
    <p:sldId id="566" r:id="rId174"/>
    <p:sldId id="559" r:id="rId175"/>
    <p:sldId id="621" r:id="rId176"/>
    <p:sldId id="572" r:id="rId177"/>
    <p:sldId id="573" r:id="rId178"/>
    <p:sldId id="578" r:id="rId179"/>
    <p:sldId id="579" r:id="rId180"/>
    <p:sldId id="580" r:id="rId181"/>
    <p:sldId id="581" r:id="rId182"/>
    <p:sldId id="582" r:id="rId183"/>
    <p:sldId id="583" r:id="rId184"/>
    <p:sldId id="584" r:id="rId185"/>
    <p:sldId id="607" r:id="rId186"/>
    <p:sldId id="586" r:id="rId187"/>
    <p:sldId id="616" r:id="rId188"/>
    <p:sldId id="617" r:id="rId189"/>
    <p:sldId id="618" r:id="rId190"/>
    <p:sldId id="619" r:id="rId191"/>
    <p:sldId id="602" r:id="rId192"/>
    <p:sldId id="598" r:id="rId193"/>
    <p:sldId id="597" r:id="rId194"/>
    <p:sldId id="599" r:id="rId195"/>
    <p:sldId id="594" r:id="rId196"/>
    <p:sldId id="595" r:id="rId19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1A18E93-F9F4-9C4B-8597-EF65ACCD16CC}">
          <p14:sldIdLst>
            <p14:sldId id="256"/>
            <p14:sldId id="257"/>
            <p14:sldId id="258"/>
            <p14:sldId id="259"/>
            <p14:sldId id="260"/>
            <p14:sldId id="264"/>
            <p14:sldId id="603"/>
            <p14:sldId id="604"/>
            <p14:sldId id="265"/>
            <p14:sldId id="267"/>
            <p14:sldId id="268"/>
            <p14:sldId id="269"/>
            <p14:sldId id="270"/>
            <p14:sldId id="273"/>
            <p14:sldId id="274"/>
            <p14:sldId id="275"/>
            <p14:sldId id="276"/>
            <p14:sldId id="277"/>
            <p14:sldId id="278"/>
            <p14:sldId id="280"/>
            <p14:sldId id="622"/>
            <p14:sldId id="284"/>
            <p14:sldId id="286"/>
            <p14:sldId id="287"/>
            <p14:sldId id="288"/>
            <p14:sldId id="289"/>
            <p14:sldId id="290"/>
            <p14:sldId id="292"/>
            <p14:sldId id="293"/>
            <p14:sldId id="294"/>
            <p14:sldId id="295"/>
            <p14:sldId id="296"/>
            <p14:sldId id="297"/>
            <p14:sldId id="298"/>
            <p14:sldId id="299"/>
            <p14:sldId id="300"/>
            <p14:sldId id="301"/>
            <p14:sldId id="305"/>
            <p14:sldId id="306"/>
            <p14:sldId id="308"/>
            <p14:sldId id="310"/>
            <p14:sldId id="608"/>
            <p14:sldId id="312"/>
            <p14:sldId id="313"/>
            <p14:sldId id="314"/>
            <p14:sldId id="315"/>
            <p14:sldId id="316"/>
            <p14:sldId id="319"/>
            <p14:sldId id="321"/>
            <p14:sldId id="322"/>
            <p14:sldId id="323"/>
            <p14:sldId id="325"/>
            <p14:sldId id="326"/>
            <p14:sldId id="327"/>
            <p14:sldId id="329"/>
            <p14:sldId id="331"/>
            <p14:sldId id="332"/>
            <p14:sldId id="337"/>
            <p14:sldId id="350"/>
            <p14:sldId id="360"/>
            <p14:sldId id="373"/>
            <p14:sldId id="374"/>
            <p14:sldId id="375"/>
            <p14:sldId id="377"/>
            <p14:sldId id="596"/>
            <p14:sldId id="384"/>
            <p14:sldId id="413"/>
            <p14:sldId id="414"/>
            <p14:sldId id="415"/>
            <p14:sldId id="416"/>
            <p14:sldId id="417"/>
            <p14:sldId id="418"/>
            <p14:sldId id="419"/>
            <p14:sldId id="420"/>
            <p14:sldId id="421"/>
            <p14:sldId id="422"/>
            <p14:sldId id="423"/>
            <p14:sldId id="425"/>
            <p14:sldId id="426"/>
            <p14:sldId id="427"/>
            <p14:sldId id="428"/>
            <p14:sldId id="429"/>
            <p14:sldId id="430"/>
            <p14:sldId id="431"/>
            <p14:sldId id="432"/>
            <p14:sldId id="433"/>
            <p14:sldId id="453"/>
            <p14:sldId id="454"/>
            <p14:sldId id="455"/>
            <p14:sldId id="456"/>
            <p14:sldId id="457"/>
            <p14:sldId id="458"/>
            <p14:sldId id="460"/>
            <p14:sldId id="467"/>
            <p14:sldId id="605"/>
            <p14:sldId id="611"/>
            <p14:sldId id="612"/>
            <p14:sldId id="600"/>
            <p14:sldId id="474"/>
            <p14:sldId id="480"/>
            <p14:sldId id="620"/>
            <p14:sldId id="481"/>
            <p14:sldId id="482"/>
            <p14:sldId id="483"/>
            <p14:sldId id="484"/>
            <p14:sldId id="487"/>
            <p14:sldId id="489"/>
            <p14:sldId id="490"/>
            <p14:sldId id="491"/>
            <p14:sldId id="492"/>
            <p14:sldId id="493"/>
            <p14:sldId id="494"/>
            <p14:sldId id="495"/>
            <p14:sldId id="498"/>
            <p14:sldId id="499"/>
            <p14:sldId id="500"/>
            <p14:sldId id="501"/>
            <p14:sldId id="503"/>
            <p14:sldId id="504"/>
            <p14:sldId id="505"/>
            <p14:sldId id="507"/>
            <p14:sldId id="508"/>
            <p14:sldId id="509"/>
            <p14:sldId id="510"/>
            <p14:sldId id="511"/>
            <p14:sldId id="512"/>
            <p14:sldId id="513"/>
            <p14:sldId id="514"/>
            <p14:sldId id="515"/>
            <p14:sldId id="517"/>
            <p14:sldId id="518"/>
            <p14:sldId id="519"/>
            <p14:sldId id="520"/>
            <p14:sldId id="522"/>
            <p14:sldId id="524"/>
            <p14:sldId id="525"/>
            <p14:sldId id="526"/>
            <p14:sldId id="527"/>
            <p14:sldId id="528"/>
            <p14:sldId id="529"/>
            <p14:sldId id="530"/>
            <p14:sldId id="531"/>
            <p14:sldId id="533"/>
            <p14:sldId id="535"/>
            <p14:sldId id="536"/>
            <p14:sldId id="537"/>
            <p14:sldId id="538"/>
            <p14:sldId id="539"/>
            <p14:sldId id="540"/>
            <p14:sldId id="543"/>
            <p14:sldId id="606"/>
            <p14:sldId id="613"/>
            <p14:sldId id="614"/>
            <p14:sldId id="615"/>
            <p14:sldId id="548"/>
            <p14:sldId id="549"/>
            <p14:sldId id="550"/>
            <p14:sldId id="551"/>
            <p14:sldId id="552"/>
            <p14:sldId id="553"/>
            <p14:sldId id="554"/>
            <p14:sldId id="555"/>
            <p14:sldId id="556"/>
            <p14:sldId id="557"/>
            <p14:sldId id="558"/>
            <p14:sldId id="566"/>
            <p14:sldId id="559"/>
            <p14:sldId id="621"/>
            <p14:sldId id="572"/>
            <p14:sldId id="573"/>
            <p14:sldId id="578"/>
            <p14:sldId id="579"/>
            <p14:sldId id="580"/>
            <p14:sldId id="581"/>
            <p14:sldId id="582"/>
            <p14:sldId id="583"/>
            <p14:sldId id="584"/>
          </p14:sldIdLst>
        </p14:section>
        <p14:section name="Conclusion" id="{EEADB0FA-20D3-1740-BB24-5D75C99E470B}">
          <p14:sldIdLst>
            <p14:sldId id="607"/>
            <p14:sldId id="586"/>
            <p14:sldId id="616"/>
            <p14:sldId id="617"/>
            <p14:sldId id="618"/>
            <p14:sldId id="619"/>
            <p14:sldId id="602"/>
            <p14:sldId id="598"/>
            <p14:sldId id="597"/>
            <p14:sldId id="599"/>
            <p14:sldId id="594"/>
            <p14:sldId id="59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5019" autoAdjust="0"/>
    <p:restoredTop sz="71653" autoAdjust="0"/>
  </p:normalViewPr>
  <p:slideViewPr>
    <p:cSldViewPr snapToGrid="0" snapToObjects="1">
      <p:cViewPr varScale="1">
        <p:scale>
          <a:sx n="64" d="100"/>
          <a:sy n="64" d="100"/>
        </p:scale>
        <p:origin x="184" y="1080"/>
      </p:cViewPr>
      <p:guideLst>
        <p:guide orient="horz" pos="2160"/>
        <p:guide pos="2880"/>
      </p:guideLst>
    </p:cSldViewPr>
  </p:slideViewPr>
  <p:outlineViewPr>
    <p:cViewPr>
      <p:scale>
        <a:sx n="33" d="100"/>
        <a:sy n="33" d="100"/>
      </p:scale>
      <p:origin x="0" y="6240"/>
    </p:cViewPr>
  </p:outlineViewPr>
  <p:notesTextViewPr>
    <p:cViewPr>
      <p:scale>
        <a:sx n="100" d="100"/>
        <a:sy n="100" d="100"/>
      </p:scale>
      <p:origin x="0" y="0"/>
    </p:cViewPr>
  </p:notesTextViewPr>
  <p:sorterViewPr>
    <p:cViewPr varScale="1">
      <p:scale>
        <a:sx n="80" d="100"/>
        <a:sy n="80" d="100"/>
      </p:scale>
      <p:origin x="0" y="37632"/>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63" Type="http://schemas.openxmlformats.org/officeDocument/2006/relationships/slide" Target="slides/slide55.xml"/><Relationship Id="rId84" Type="http://schemas.openxmlformats.org/officeDocument/2006/relationships/slide" Target="slides/slide76.xml"/><Relationship Id="rId138" Type="http://schemas.openxmlformats.org/officeDocument/2006/relationships/slide" Target="slides/slide130.xml"/><Relationship Id="rId159" Type="http://schemas.openxmlformats.org/officeDocument/2006/relationships/slide" Target="slides/slide151.xml"/><Relationship Id="rId170" Type="http://schemas.openxmlformats.org/officeDocument/2006/relationships/slide" Target="slides/slide162.xml"/><Relationship Id="rId191" Type="http://schemas.openxmlformats.org/officeDocument/2006/relationships/slide" Target="slides/slide183.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53" Type="http://schemas.openxmlformats.org/officeDocument/2006/relationships/slide" Target="slides/slide45.xml"/><Relationship Id="rId74" Type="http://schemas.openxmlformats.org/officeDocument/2006/relationships/slide" Target="slides/slide66.xml"/><Relationship Id="rId128" Type="http://schemas.openxmlformats.org/officeDocument/2006/relationships/slide" Target="slides/slide120.xml"/><Relationship Id="rId149" Type="http://schemas.openxmlformats.org/officeDocument/2006/relationships/slide" Target="slides/slide141.xml"/><Relationship Id="rId5" Type="http://schemas.openxmlformats.org/officeDocument/2006/relationships/slideMaster" Target="slideMasters/slideMaster5.xml"/><Relationship Id="rId95" Type="http://schemas.openxmlformats.org/officeDocument/2006/relationships/slide" Target="slides/slide87.xml"/><Relationship Id="rId160" Type="http://schemas.openxmlformats.org/officeDocument/2006/relationships/slide" Target="slides/slide152.xml"/><Relationship Id="rId181" Type="http://schemas.openxmlformats.org/officeDocument/2006/relationships/slide" Target="slides/slide173.xml"/><Relationship Id="rId22" Type="http://schemas.openxmlformats.org/officeDocument/2006/relationships/slide" Target="slides/slide14.xml"/><Relationship Id="rId43" Type="http://schemas.openxmlformats.org/officeDocument/2006/relationships/slide" Target="slides/slide35.xml"/><Relationship Id="rId64" Type="http://schemas.openxmlformats.org/officeDocument/2006/relationships/slide" Target="slides/slide56.xml"/><Relationship Id="rId118" Type="http://schemas.openxmlformats.org/officeDocument/2006/relationships/slide" Target="slides/slide110.xml"/><Relationship Id="rId139" Type="http://schemas.openxmlformats.org/officeDocument/2006/relationships/slide" Target="slides/slide131.xml"/><Relationship Id="rId85" Type="http://schemas.openxmlformats.org/officeDocument/2006/relationships/slide" Target="slides/slide77.xml"/><Relationship Id="rId150" Type="http://schemas.openxmlformats.org/officeDocument/2006/relationships/slide" Target="slides/slide142.xml"/><Relationship Id="rId171" Type="http://schemas.openxmlformats.org/officeDocument/2006/relationships/slide" Target="slides/slide163.xml"/><Relationship Id="rId192" Type="http://schemas.openxmlformats.org/officeDocument/2006/relationships/slide" Target="slides/slide184.xml"/><Relationship Id="rId12" Type="http://schemas.openxmlformats.org/officeDocument/2006/relationships/slide" Target="slides/slide4.xml"/><Relationship Id="rId33" Type="http://schemas.openxmlformats.org/officeDocument/2006/relationships/slide" Target="slides/slide25.xml"/><Relationship Id="rId108" Type="http://schemas.openxmlformats.org/officeDocument/2006/relationships/slide" Target="slides/slide100.xml"/><Relationship Id="rId129" Type="http://schemas.openxmlformats.org/officeDocument/2006/relationships/slide" Target="slides/slide121.xml"/><Relationship Id="rId54" Type="http://schemas.openxmlformats.org/officeDocument/2006/relationships/slide" Target="slides/slide46.xml"/><Relationship Id="rId75" Type="http://schemas.openxmlformats.org/officeDocument/2006/relationships/slide" Target="slides/slide67.xml"/><Relationship Id="rId96" Type="http://schemas.openxmlformats.org/officeDocument/2006/relationships/slide" Target="slides/slide88.xml"/><Relationship Id="rId140" Type="http://schemas.openxmlformats.org/officeDocument/2006/relationships/slide" Target="slides/slide132.xml"/><Relationship Id="rId161" Type="http://schemas.openxmlformats.org/officeDocument/2006/relationships/slide" Target="slides/slide153.xml"/><Relationship Id="rId182" Type="http://schemas.openxmlformats.org/officeDocument/2006/relationships/slide" Target="slides/slide174.xml"/><Relationship Id="rId6" Type="http://schemas.openxmlformats.org/officeDocument/2006/relationships/slideMaster" Target="slideMasters/slideMaster6.xml"/><Relationship Id="rId23" Type="http://schemas.openxmlformats.org/officeDocument/2006/relationships/slide" Target="slides/slide15.xml"/><Relationship Id="rId119" Type="http://schemas.openxmlformats.org/officeDocument/2006/relationships/slide" Target="slides/slide111.xml"/><Relationship Id="rId44" Type="http://schemas.openxmlformats.org/officeDocument/2006/relationships/slide" Target="slides/slide36.xml"/><Relationship Id="rId65" Type="http://schemas.openxmlformats.org/officeDocument/2006/relationships/slide" Target="slides/slide57.xml"/><Relationship Id="rId86" Type="http://schemas.openxmlformats.org/officeDocument/2006/relationships/slide" Target="slides/slide78.xml"/><Relationship Id="rId130" Type="http://schemas.openxmlformats.org/officeDocument/2006/relationships/slide" Target="slides/slide122.xml"/><Relationship Id="rId151" Type="http://schemas.openxmlformats.org/officeDocument/2006/relationships/slide" Target="slides/slide143.xml"/><Relationship Id="rId172" Type="http://schemas.openxmlformats.org/officeDocument/2006/relationships/slide" Target="slides/slide164.xml"/><Relationship Id="rId193" Type="http://schemas.openxmlformats.org/officeDocument/2006/relationships/slide" Target="slides/slide185.xml"/><Relationship Id="rId13" Type="http://schemas.openxmlformats.org/officeDocument/2006/relationships/slide" Target="slides/slide5.xml"/><Relationship Id="rId109" Type="http://schemas.openxmlformats.org/officeDocument/2006/relationships/slide" Target="slides/slide101.xml"/><Relationship Id="rId34" Type="http://schemas.openxmlformats.org/officeDocument/2006/relationships/slide" Target="slides/slide26.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20" Type="http://schemas.openxmlformats.org/officeDocument/2006/relationships/slide" Target="slides/slide112.xml"/><Relationship Id="rId141" Type="http://schemas.openxmlformats.org/officeDocument/2006/relationships/slide" Target="slides/slide133.xml"/><Relationship Id="rId7" Type="http://schemas.openxmlformats.org/officeDocument/2006/relationships/slideMaster" Target="slideMasters/slideMaster7.xml"/><Relationship Id="rId162" Type="http://schemas.openxmlformats.org/officeDocument/2006/relationships/slide" Target="slides/slide154.xml"/><Relationship Id="rId183" Type="http://schemas.openxmlformats.org/officeDocument/2006/relationships/slide" Target="slides/slide175.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slide" Target="slides/slide123.xml"/><Relationship Id="rId136" Type="http://schemas.openxmlformats.org/officeDocument/2006/relationships/slide" Target="slides/slide128.xml"/><Relationship Id="rId157" Type="http://schemas.openxmlformats.org/officeDocument/2006/relationships/slide" Target="slides/slide149.xml"/><Relationship Id="rId178" Type="http://schemas.openxmlformats.org/officeDocument/2006/relationships/slide" Target="slides/slide170.xml"/><Relationship Id="rId61" Type="http://schemas.openxmlformats.org/officeDocument/2006/relationships/slide" Target="slides/slide53.xml"/><Relationship Id="rId82" Type="http://schemas.openxmlformats.org/officeDocument/2006/relationships/slide" Target="slides/slide74.xml"/><Relationship Id="rId152" Type="http://schemas.openxmlformats.org/officeDocument/2006/relationships/slide" Target="slides/slide144.xml"/><Relationship Id="rId173" Type="http://schemas.openxmlformats.org/officeDocument/2006/relationships/slide" Target="slides/slide165.xml"/><Relationship Id="rId194" Type="http://schemas.openxmlformats.org/officeDocument/2006/relationships/slide" Target="slides/slide186.xml"/><Relationship Id="rId199" Type="http://schemas.openxmlformats.org/officeDocument/2006/relationships/presProps" Target="presProps.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 Id="rId147" Type="http://schemas.openxmlformats.org/officeDocument/2006/relationships/slide" Target="slides/slide139.xml"/><Relationship Id="rId168" Type="http://schemas.openxmlformats.org/officeDocument/2006/relationships/slide" Target="slides/slide160.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slide" Target="slides/slide134.xml"/><Relationship Id="rId163" Type="http://schemas.openxmlformats.org/officeDocument/2006/relationships/slide" Target="slides/slide155.xml"/><Relationship Id="rId184" Type="http://schemas.openxmlformats.org/officeDocument/2006/relationships/slide" Target="slides/slide176.xml"/><Relationship Id="rId189" Type="http://schemas.openxmlformats.org/officeDocument/2006/relationships/slide" Target="slides/slide181.xml"/><Relationship Id="rId3" Type="http://schemas.openxmlformats.org/officeDocument/2006/relationships/slideMaster" Target="slideMasters/slideMaster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137" Type="http://schemas.openxmlformats.org/officeDocument/2006/relationships/slide" Target="slides/slide129.xml"/><Relationship Id="rId158" Type="http://schemas.openxmlformats.org/officeDocument/2006/relationships/slide" Target="slides/slide150.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slide" Target="slides/slide124.xml"/><Relationship Id="rId153" Type="http://schemas.openxmlformats.org/officeDocument/2006/relationships/slide" Target="slides/slide145.xml"/><Relationship Id="rId174" Type="http://schemas.openxmlformats.org/officeDocument/2006/relationships/slide" Target="slides/slide166.xml"/><Relationship Id="rId179" Type="http://schemas.openxmlformats.org/officeDocument/2006/relationships/slide" Target="slides/slide171.xml"/><Relationship Id="rId195" Type="http://schemas.openxmlformats.org/officeDocument/2006/relationships/slide" Target="slides/slide187.xml"/><Relationship Id="rId190" Type="http://schemas.openxmlformats.org/officeDocument/2006/relationships/slide" Target="slides/slide182.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43" Type="http://schemas.openxmlformats.org/officeDocument/2006/relationships/slide" Target="slides/slide135.xml"/><Relationship Id="rId148" Type="http://schemas.openxmlformats.org/officeDocument/2006/relationships/slide" Target="slides/slide140.xml"/><Relationship Id="rId164" Type="http://schemas.openxmlformats.org/officeDocument/2006/relationships/slide" Target="slides/slide156.xml"/><Relationship Id="rId169" Type="http://schemas.openxmlformats.org/officeDocument/2006/relationships/slide" Target="slides/slide161.xml"/><Relationship Id="rId185" Type="http://schemas.openxmlformats.org/officeDocument/2006/relationships/slide" Target="slides/slide177.xml"/><Relationship Id="rId4" Type="http://schemas.openxmlformats.org/officeDocument/2006/relationships/slideMaster" Target="slideMasters/slideMaster4.xml"/><Relationship Id="rId9" Type="http://schemas.openxmlformats.org/officeDocument/2006/relationships/slide" Target="slides/slide1.xml"/><Relationship Id="rId180" Type="http://schemas.openxmlformats.org/officeDocument/2006/relationships/slide" Target="slides/slide172.xml"/><Relationship Id="rId26" Type="http://schemas.openxmlformats.org/officeDocument/2006/relationships/slide" Target="slides/slide18.xml"/><Relationship Id="rId47" Type="http://schemas.openxmlformats.org/officeDocument/2006/relationships/slide" Target="slides/slide39.xml"/><Relationship Id="rId68" Type="http://schemas.openxmlformats.org/officeDocument/2006/relationships/slide" Target="slides/slide60.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54" Type="http://schemas.openxmlformats.org/officeDocument/2006/relationships/slide" Target="slides/slide146.xml"/><Relationship Id="rId175" Type="http://schemas.openxmlformats.org/officeDocument/2006/relationships/slide" Target="slides/slide167.xml"/><Relationship Id="rId196" Type="http://schemas.openxmlformats.org/officeDocument/2006/relationships/slide" Target="slides/slide188.xml"/><Relationship Id="rId200" Type="http://schemas.openxmlformats.org/officeDocument/2006/relationships/viewProps" Target="viewProps.xml"/><Relationship Id="rId16" Type="http://schemas.openxmlformats.org/officeDocument/2006/relationships/slide" Target="slides/slide8.xml"/><Relationship Id="rId37" Type="http://schemas.openxmlformats.org/officeDocument/2006/relationships/slide" Target="slides/slide29.xml"/><Relationship Id="rId58" Type="http://schemas.openxmlformats.org/officeDocument/2006/relationships/slide" Target="slides/slide50.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44" Type="http://schemas.openxmlformats.org/officeDocument/2006/relationships/slide" Target="slides/slide136.xml"/><Relationship Id="rId90" Type="http://schemas.openxmlformats.org/officeDocument/2006/relationships/slide" Target="slides/slide82.xml"/><Relationship Id="rId165" Type="http://schemas.openxmlformats.org/officeDocument/2006/relationships/slide" Target="slides/slide157.xml"/><Relationship Id="rId186" Type="http://schemas.openxmlformats.org/officeDocument/2006/relationships/slide" Target="slides/slide178.xml"/><Relationship Id="rId27" Type="http://schemas.openxmlformats.org/officeDocument/2006/relationships/slide" Target="slides/slide19.xml"/><Relationship Id="rId48" Type="http://schemas.openxmlformats.org/officeDocument/2006/relationships/slide" Target="slides/slide40.xml"/><Relationship Id="rId69" Type="http://schemas.openxmlformats.org/officeDocument/2006/relationships/slide" Target="slides/slide61.xml"/><Relationship Id="rId113" Type="http://schemas.openxmlformats.org/officeDocument/2006/relationships/slide" Target="slides/slide105.xml"/><Relationship Id="rId134" Type="http://schemas.openxmlformats.org/officeDocument/2006/relationships/slide" Target="slides/slide126.xml"/><Relationship Id="rId80" Type="http://schemas.openxmlformats.org/officeDocument/2006/relationships/slide" Target="slides/slide72.xml"/><Relationship Id="rId155" Type="http://schemas.openxmlformats.org/officeDocument/2006/relationships/slide" Target="slides/slide147.xml"/><Relationship Id="rId176" Type="http://schemas.openxmlformats.org/officeDocument/2006/relationships/slide" Target="slides/slide168.xml"/><Relationship Id="rId197" Type="http://schemas.openxmlformats.org/officeDocument/2006/relationships/slide" Target="slides/slide189.xml"/><Relationship Id="rId201" Type="http://schemas.openxmlformats.org/officeDocument/2006/relationships/theme" Target="theme/theme1.xml"/><Relationship Id="rId17" Type="http://schemas.openxmlformats.org/officeDocument/2006/relationships/slide" Target="slides/slide9.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24" Type="http://schemas.openxmlformats.org/officeDocument/2006/relationships/slide" Target="slides/slide116.xml"/><Relationship Id="rId70" Type="http://schemas.openxmlformats.org/officeDocument/2006/relationships/slide" Target="slides/slide62.xml"/><Relationship Id="rId91" Type="http://schemas.openxmlformats.org/officeDocument/2006/relationships/slide" Target="slides/slide83.xml"/><Relationship Id="rId145" Type="http://schemas.openxmlformats.org/officeDocument/2006/relationships/slide" Target="slides/slide137.xml"/><Relationship Id="rId166" Type="http://schemas.openxmlformats.org/officeDocument/2006/relationships/slide" Target="slides/slide158.xml"/><Relationship Id="rId187" Type="http://schemas.openxmlformats.org/officeDocument/2006/relationships/slide" Target="slides/slide179.xml"/><Relationship Id="rId1" Type="http://schemas.openxmlformats.org/officeDocument/2006/relationships/slideMaster" Target="slideMasters/slideMaster1.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60" Type="http://schemas.openxmlformats.org/officeDocument/2006/relationships/slide" Target="slides/slide52.xml"/><Relationship Id="rId81" Type="http://schemas.openxmlformats.org/officeDocument/2006/relationships/slide" Target="slides/slide73.xml"/><Relationship Id="rId135" Type="http://schemas.openxmlformats.org/officeDocument/2006/relationships/slide" Target="slides/slide127.xml"/><Relationship Id="rId156" Type="http://schemas.openxmlformats.org/officeDocument/2006/relationships/slide" Target="slides/slide148.xml"/><Relationship Id="rId177" Type="http://schemas.openxmlformats.org/officeDocument/2006/relationships/slide" Target="slides/slide169.xml"/><Relationship Id="rId198" Type="http://schemas.openxmlformats.org/officeDocument/2006/relationships/notesMaster" Target="notesMasters/notesMaster1.xml"/><Relationship Id="rId202" Type="http://schemas.openxmlformats.org/officeDocument/2006/relationships/tableStyles" Target="tableStyles.xml"/><Relationship Id="rId18" Type="http://schemas.openxmlformats.org/officeDocument/2006/relationships/slide" Target="slides/slide10.xml"/><Relationship Id="rId39" Type="http://schemas.openxmlformats.org/officeDocument/2006/relationships/slide" Target="slides/slide31.xml"/><Relationship Id="rId50" Type="http://schemas.openxmlformats.org/officeDocument/2006/relationships/slide" Target="slides/slide42.xml"/><Relationship Id="rId104" Type="http://schemas.openxmlformats.org/officeDocument/2006/relationships/slide" Target="slides/slide96.xml"/><Relationship Id="rId125" Type="http://schemas.openxmlformats.org/officeDocument/2006/relationships/slide" Target="slides/slide117.xml"/><Relationship Id="rId146" Type="http://schemas.openxmlformats.org/officeDocument/2006/relationships/slide" Target="slides/slide138.xml"/><Relationship Id="rId167" Type="http://schemas.openxmlformats.org/officeDocument/2006/relationships/slide" Target="slides/slide159.xml"/><Relationship Id="rId188" Type="http://schemas.openxmlformats.org/officeDocument/2006/relationships/slide" Target="slides/slide180.xml"/><Relationship Id="rId71" Type="http://schemas.openxmlformats.org/officeDocument/2006/relationships/slide" Target="slides/slide63.xml"/><Relationship Id="rId92" Type="http://schemas.openxmlformats.org/officeDocument/2006/relationships/slide" Target="slides/slide8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6/9/22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3" Type="http://schemas.openxmlformats.org/officeDocument/2006/relationships/hyperlink" Target="http://goaltriangle.com/advanced-goal-setting/about/" TargetMode="External"/><Relationship Id="rId2" Type="http://schemas.openxmlformats.org/officeDocument/2006/relationships/slide" Target="../slides/slide108.xml"/><Relationship Id="rId1" Type="http://schemas.openxmlformats.org/officeDocument/2006/relationships/notesMaster" Target="../notesMasters/notesMaster1.xml"/><Relationship Id="rId4" Type="http://schemas.openxmlformats.org/officeDocument/2006/relationships/hyperlink" Target="http://goaltriangle.com/advanced-goal-setting/setting-goals-101/better-smart-goals/" TargetMode="Externa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3" Type="http://schemas.openxmlformats.org/officeDocument/2006/relationships/hyperlink" Target="http://www.theonion.com/features/news/" TargetMode="External"/><Relationship Id="rId2" Type="http://schemas.openxmlformats.org/officeDocument/2006/relationships/slide" Target="../slides/slide126.xml"/><Relationship Id="rId1" Type="http://schemas.openxmlformats.org/officeDocument/2006/relationships/notesMaster" Target="../notesMasters/notesMaster1.xml"/><Relationship Id="rId5" Type="http://schemas.openxmlformats.org/officeDocument/2006/relationships/hyperlink" Target="http://www.theonion.com/issue/3102/" TargetMode="External"/><Relationship Id="rId4" Type="http://schemas.openxmlformats.org/officeDocument/2006/relationships/hyperlink" Target="http://www.theonion.com/channels/survival/" TargetMode="Externa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biblia.com/bible/niv/John%2010.10"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81499648-0F26-0246-891E-723B500F0B5F}" type="slidenum">
              <a:rPr lang="en-US" sz="1200">
                <a:solidFill>
                  <a:srgbClr val="000000"/>
                </a:solidFill>
              </a:rPr>
              <a:pPr/>
              <a:t>10</a:t>
            </a:fld>
            <a:endParaRPr lang="en-US" sz="1200">
              <a:solidFill>
                <a:srgbClr val="000000"/>
              </a:solidFill>
            </a:endParaRPr>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Eve</a:t>
            </a:r>
            <a:r>
              <a:rPr lang="en-US" baseline="0">
                <a:latin typeface="Arial"/>
                <a:cs typeface="Arial"/>
              </a:rPr>
              <a:t>n the oldest p</a:t>
            </a:r>
            <a:r>
              <a:rPr lang="en-US">
                <a:latin typeface="Arial"/>
                <a:cs typeface="Arial"/>
              </a:rPr>
              <a:t>eople don't live very long.</a:t>
            </a:r>
          </a:p>
          <a:p>
            <a:r>
              <a:rPr lang="en-US" sz="1200" kern="1200">
                <a:solidFill>
                  <a:schemeClr val="tx1"/>
                </a:solidFill>
                <a:effectLst/>
                <a:latin typeface="Arial"/>
                <a:ea typeface="+mn-ea"/>
                <a:cs typeface="Arial"/>
              </a:rPr>
              <a:t>Life's short-lived and fleeting cycles should move us to seek God</a:t>
            </a:r>
            <a:r>
              <a:rPr lang="en-SG" sz="1200" kern="1200">
                <a:solidFill>
                  <a:schemeClr val="tx1"/>
                </a:solidFill>
                <a:effectLst/>
                <a:latin typeface="Arial"/>
                <a:ea typeface="+mn-ea"/>
                <a:cs typeface="Arial"/>
              </a:rPr>
              <a:t>.</a:t>
            </a:r>
            <a:endParaRPr lang="en-US">
              <a:latin typeface="Arial"/>
              <a:cs typeface="Arial"/>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EE3C981-A423-044C-A8B8-8BE65C5E093C}" type="slidenum">
              <a:rPr lang="en-GB" sz="1200">
                <a:solidFill>
                  <a:srgbClr val="FFFFFF"/>
                </a:solidFill>
                <a:latin typeface="Comic Sans MS" charset="0"/>
              </a:rPr>
              <a:pPr/>
              <a:t>106</a:t>
            </a:fld>
            <a:endParaRPr lang="en-GB" sz="1200">
              <a:solidFill>
                <a:srgbClr val="FFFFFF"/>
              </a:solidFill>
              <a:latin typeface="Comic Sans MS" charset="0"/>
            </a:endParaRPr>
          </a:p>
        </p:txBody>
      </p:sp>
      <p:sp>
        <p:nvSpPr>
          <p:cNvPr id="150530" name="Rectangle 1026"/>
          <p:cNvSpPr>
            <a:spLocks noGrp="1" noRot="1" noChangeAspect="1" noChangeArrowheads="1"/>
          </p:cNvSpPr>
          <p:nvPr>
            <p:ph type="sldImg"/>
          </p:nvPr>
        </p:nvSpPr>
        <p:spPr>
          <a:solidFill>
            <a:srgbClr val="FFFFFF"/>
          </a:solidFill>
          <a:ln/>
        </p:spPr>
      </p:sp>
      <p:sp>
        <p:nvSpPr>
          <p:cNvPr id="150531"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EE3C981-A423-044C-A8B8-8BE65C5E093C}" type="slidenum">
              <a:rPr lang="en-GB" sz="1200">
                <a:solidFill>
                  <a:srgbClr val="FFFFFF"/>
                </a:solidFill>
                <a:latin typeface="Comic Sans MS" charset="0"/>
              </a:rPr>
              <a:pPr/>
              <a:t>107</a:t>
            </a:fld>
            <a:endParaRPr lang="en-GB" sz="1200">
              <a:solidFill>
                <a:srgbClr val="FFFFFF"/>
              </a:solidFill>
              <a:latin typeface="Comic Sans MS" charset="0"/>
            </a:endParaRPr>
          </a:p>
        </p:txBody>
      </p:sp>
      <p:sp>
        <p:nvSpPr>
          <p:cNvPr id="150530" name="Rectangle 1026"/>
          <p:cNvSpPr>
            <a:spLocks noGrp="1" noRot="1" noChangeAspect="1" noChangeArrowheads="1"/>
          </p:cNvSpPr>
          <p:nvPr>
            <p:ph type="sldImg"/>
          </p:nvPr>
        </p:nvSpPr>
        <p:spPr>
          <a:solidFill>
            <a:srgbClr val="FFFFFF"/>
          </a:solidFill>
          <a:ln/>
        </p:spPr>
      </p:sp>
      <p:sp>
        <p:nvSpPr>
          <p:cNvPr id="150531"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dirty="0"/>
              <a:t>The Myth of the Balanced</a:t>
            </a:r>
            <a:r>
              <a:rPr lang="en-US" baseline="0" dirty="0"/>
              <a:t> Life—Success Comes from Imbalance, not Balance</a:t>
            </a:r>
          </a:p>
          <a:p>
            <a:r>
              <a:rPr lang="en-US" dirty="0"/>
              <a:t>http://</a:t>
            </a:r>
            <a:r>
              <a:rPr lang="en-US" dirty="0" err="1"/>
              <a:t>goaltriangle.com</a:t>
            </a:r>
            <a:r>
              <a:rPr lang="en-US" dirty="0"/>
              <a:t>/advanced-goal-setting/the-myth-of-the-balanced-life-success-comes-from-imbalance-not-balance/</a:t>
            </a:r>
          </a:p>
          <a:p>
            <a:endParaRPr lang="en-US" dirty="0"/>
          </a:p>
          <a:p>
            <a:r>
              <a:rPr lang="en-US" dirty="0"/>
              <a:t>Is your life "balanced"?</a:t>
            </a:r>
          </a:p>
          <a:p>
            <a:r>
              <a:rPr lang="en-US" dirty="0"/>
              <a:t>If you are one of the rare people who would answer yes, then here</a:t>
            </a:r>
            <a:r>
              <a:rPr lang="fr-FR" dirty="0"/>
              <a:t>'</a:t>
            </a:r>
            <a:r>
              <a:rPr lang="en-US" dirty="0"/>
              <a:t>s a follow-up question:  how long have you been "balanced" and how long do you expect it to last?</a:t>
            </a:r>
          </a:p>
          <a:p>
            <a:r>
              <a:rPr lang="en-US" dirty="0"/>
              <a:t>We</a:t>
            </a:r>
            <a:r>
              <a:rPr lang="fr-FR" dirty="0"/>
              <a:t>'</a:t>
            </a:r>
            <a:r>
              <a:rPr lang="en-US" dirty="0"/>
              <a:t>re told by psychologists, talk show hosts, life-coaches, and parents that we should be seeking "more balance".</a:t>
            </a:r>
          </a:p>
          <a:p>
            <a:r>
              <a:rPr lang="en-US" dirty="0"/>
              <a:t>From my experience, people who are spending their time seeking a "balanced" life fall into two categories:</a:t>
            </a:r>
          </a:p>
          <a:p>
            <a:r>
              <a:rPr lang="en-US" dirty="0"/>
              <a:t>a)      </a:t>
            </a:r>
            <a:r>
              <a:rPr lang="en-US" b="1" dirty="0"/>
              <a:t>People who have not accomplished anything remarkable</a:t>
            </a:r>
            <a:r>
              <a:rPr lang="en-US" dirty="0"/>
              <a:t>, and never will, because they are constantly striving for "balance" (and are thus secretly afraid that doing what it takes to achieve true success in one area will put them out of balance).</a:t>
            </a:r>
          </a:p>
          <a:p>
            <a:r>
              <a:rPr lang="en-US" dirty="0"/>
              <a:t>b)      </a:t>
            </a:r>
            <a:r>
              <a:rPr lang="en-US" b="1" dirty="0"/>
              <a:t>People who have already achieved amazing things</a:t>
            </a:r>
            <a:r>
              <a:rPr lang="en-US" dirty="0"/>
              <a:t> in one (or many) areas of their lives, and are now attending to the previously ignored aspects.  Better term here would be people seeking to "rebalance".</a:t>
            </a:r>
          </a:p>
          <a:p>
            <a:r>
              <a:rPr lang="en-US" dirty="0"/>
              <a:t>These are two vastly different approaches to living.  And I</a:t>
            </a:r>
            <a:r>
              <a:rPr lang="fr-FR" dirty="0"/>
              <a:t>'</a:t>
            </a:r>
            <a:r>
              <a:rPr lang="en-US" dirty="0" err="1"/>
              <a:t>ll</a:t>
            </a:r>
            <a:r>
              <a:rPr lang="en-US" dirty="0"/>
              <a:t> argue that the second is more admirable than the first.  You see,</a:t>
            </a:r>
          </a:p>
          <a:p>
            <a:r>
              <a:rPr lang="en-US" b="1" dirty="0"/>
              <a:t>To accomplish truly great things, you need to seek an imbalanced life.</a:t>
            </a:r>
            <a:endParaRPr lang="en-US" dirty="0"/>
          </a:p>
          <a:p>
            <a:r>
              <a:rPr lang="en-US" dirty="0"/>
              <a:t>This imbalance I</a:t>
            </a:r>
            <a:r>
              <a:rPr lang="fr-FR" dirty="0"/>
              <a:t>'</a:t>
            </a:r>
            <a:r>
              <a:rPr lang="en-US" dirty="0"/>
              <a:t>m referring to is usually temporary.  And the degree of imbalance depends on your specific goals.</a:t>
            </a:r>
          </a:p>
          <a:p>
            <a:r>
              <a:rPr lang="en-US" dirty="0"/>
              <a:t>But make no mistake, achievement of your most important, most ambitious goals, you need to embrace imbalance.</a:t>
            </a:r>
          </a:p>
          <a:p>
            <a:r>
              <a:rPr lang="en-US" dirty="0"/>
              <a:t>Let</a:t>
            </a:r>
            <a:r>
              <a:rPr lang="fr-FR" dirty="0"/>
              <a:t>'</a:t>
            </a:r>
            <a:r>
              <a:rPr lang="en-US" dirty="0"/>
              <a:t>s start with a simple example, using the three corners of </a:t>
            </a:r>
            <a:r>
              <a:rPr lang="en-US" dirty="0">
                <a:hlinkClick r:id="rId3"/>
              </a:rPr>
              <a:t>The Goal Triangle</a:t>
            </a:r>
            <a:r>
              <a:rPr lang="en-US" dirty="0"/>
              <a:t>:  family/relationships, fitness and health, and finances/career.</a:t>
            </a:r>
          </a:p>
          <a:p>
            <a:r>
              <a:rPr lang="en-US" dirty="0"/>
              <a:t>Imagine trying this coming month to "balance" these.  If you are accustomed to goal setting, you will quickly come up with </a:t>
            </a:r>
            <a:r>
              <a:rPr lang="en-US" dirty="0">
                <a:hlinkClick r:id="rId4"/>
              </a:rPr>
              <a:t>measureable, timebound goals</a:t>
            </a:r>
            <a:r>
              <a:rPr lang="en-US" dirty="0"/>
              <a:t> for this month in each area.  And you</a:t>
            </a:r>
            <a:r>
              <a:rPr lang="fr-FR" dirty="0"/>
              <a:t>'</a:t>
            </a:r>
            <a:r>
              <a:rPr lang="en-US" dirty="0" err="1"/>
              <a:t>ll</a:t>
            </a:r>
            <a:r>
              <a:rPr lang="en-US" dirty="0"/>
              <a:t> make some progress.  But will you accomplish anything truly great, without having to "borrow" time, energy, or resources from another area?</a:t>
            </a:r>
          </a:p>
          <a:p>
            <a:r>
              <a:rPr lang="en-US" dirty="0"/>
              <a:t>For examples, here are three truly great (in terms of ambitious) goals for 30 days:</a:t>
            </a:r>
          </a:p>
          <a:p>
            <a:r>
              <a:rPr lang="en-US" b="1" dirty="0"/>
              <a:t>Fitness</a:t>
            </a:r>
            <a:r>
              <a:rPr lang="en-US" dirty="0"/>
              <a:t>:  Lose 10 pounds of fat without losing muscle.</a:t>
            </a:r>
          </a:p>
          <a:p>
            <a:r>
              <a:rPr lang="en-US" b="1" dirty="0"/>
              <a:t>Family</a:t>
            </a:r>
            <a:r>
              <a:rPr lang="en-US" dirty="0"/>
              <a:t>: Spend extra time every day with your teenage kids (or working on strategies), beyond what you are already spending, resulting in 50% fewer arguments each week.</a:t>
            </a:r>
          </a:p>
          <a:p>
            <a:r>
              <a:rPr lang="en-US" b="1" dirty="0"/>
              <a:t>Finances</a:t>
            </a:r>
            <a:r>
              <a:rPr lang="en-US" dirty="0"/>
              <a:t>: Perform so well in your job, through ingenuity or extra effort, that you could ask your boss in 30 days for a 5% raise and she would grant it.</a:t>
            </a:r>
          </a:p>
          <a:p>
            <a:r>
              <a:rPr lang="en-US" dirty="0"/>
              <a:t>Are these the "best" goals?  Maybe not, but they are all examples of amazing accomplishments for a single month.</a:t>
            </a:r>
          </a:p>
          <a:p>
            <a:r>
              <a:rPr lang="en-US" dirty="0"/>
              <a:t>Could anyone achieve all of them at once?  Not a chance.  (Ok, maybe 1 out of 1000 people could; I know I </a:t>
            </a:r>
            <a:r>
              <a:rPr lang="en-US" dirty="0" err="1"/>
              <a:t>couldn</a:t>
            </a:r>
            <a:r>
              <a:rPr lang="fr-FR" dirty="0"/>
              <a:t>'</a:t>
            </a:r>
            <a:r>
              <a:rPr lang="en-US" dirty="0"/>
              <a:t>t.  But later in this article I</a:t>
            </a:r>
            <a:r>
              <a:rPr lang="fr-FR" dirty="0"/>
              <a:t>'</a:t>
            </a:r>
            <a:r>
              <a:rPr lang="en-US" dirty="0" err="1"/>
              <a:t>ll</a:t>
            </a:r>
            <a:r>
              <a:rPr lang="en-US" dirty="0"/>
              <a:t> share how you can accomplish them all, just not in the same month.)</a:t>
            </a:r>
          </a:p>
          <a:p>
            <a:r>
              <a:rPr lang="en-US" dirty="0"/>
              <a:t>In fact, each one of these is so ambitious that I would argue accomplishing even one of them would be difficult.</a:t>
            </a:r>
          </a:p>
          <a:p>
            <a:r>
              <a:rPr lang="en-US" dirty="0"/>
              <a:t>And doing so – accomplishing just one of them – would require some sacrifices in the other areas of your Goal Triangle.  If you dedicated yourself to fat loss, you</a:t>
            </a:r>
            <a:r>
              <a:rPr lang="fr-FR" dirty="0"/>
              <a:t>'</a:t>
            </a:r>
            <a:r>
              <a:rPr lang="en-US" dirty="0" err="1"/>
              <a:t>ll</a:t>
            </a:r>
            <a:r>
              <a:rPr lang="en-US" dirty="0"/>
              <a:t> need to exercise more, spend more time planning your menus, extra time doing research into food and calories, and possibly even extra time meditating to get through the emotional/mental struggle involved in losing so much fat without losing muscle!</a:t>
            </a:r>
          </a:p>
          <a:p>
            <a:r>
              <a:rPr lang="en-US" dirty="0"/>
              <a:t>The best-case result: your family and your work are simply "maintained" at their previous level of effectiveness.  The worst case:  less time and energy for your family and work, either of which hurts those corners of your Goal Triangle.</a:t>
            </a:r>
          </a:p>
          <a:p>
            <a:r>
              <a:rPr lang="en-US" dirty="0"/>
              <a:t>In other words, for that month, you will be imbalanced.</a:t>
            </a:r>
          </a:p>
          <a:p>
            <a:r>
              <a:rPr lang="en-US" dirty="0"/>
              <a:t>I</a:t>
            </a:r>
            <a:r>
              <a:rPr lang="fr-FR" dirty="0"/>
              <a:t>'</a:t>
            </a:r>
            <a:r>
              <a:rPr lang="en-US" dirty="0" err="1"/>
              <a:t>ll</a:t>
            </a:r>
            <a:r>
              <a:rPr lang="en-US" dirty="0"/>
              <a:t> repeat it again, knowing that I</a:t>
            </a:r>
            <a:r>
              <a:rPr lang="fr-FR" dirty="0"/>
              <a:t>'</a:t>
            </a:r>
            <a:r>
              <a:rPr lang="en-US" dirty="0"/>
              <a:t>m repeating myself:  </a:t>
            </a:r>
            <a:r>
              <a:rPr lang="en-US" b="1" dirty="0"/>
              <a:t>To accomplish truly great things, you need to seek an imbalanced life.</a:t>
            </a:r>
            <a:endParaRPr lang="en-US" dirty="0"/>
          </a:p>
          <a:p>
            <a:r>
              <a:rPr lang="en-US" b="1" dirty="0"/>
              <a:t>Does That Mean The Other Areas Must Suffer?</a:t>
            </a:r>
          </a:p>
          <a:p>
            <a:r>
              <a:rPr lang="en-US" dirty="0"/>
              <a:t>No, it </a:t>
            </a:r>
            <a:r>
              <a:rPr lang="en-US" dirty="0" err="1"/>
              <a:t>doesn</a:t>
            </a:r>
            <a:r>
              <a:rPr lang="fr-FR" dirty="0"/>
              <a:t>'</a:t>
            </a:r>
            <a:r>
              <a:rPr lang="en-US" dirty="0"/>
              <a:t>t mean that the other areas </a:t>
            </a:r>
            <a:r>
              <a:rPr lang="en-US" b="1" dirty="0"/>
              <a:t>must </a:t>
            </a:r>
            <a:r>
              <a:rPr lang="en-US" dirty="0"/>
              <a:t>suffer.  Quite possibly, you can still accomplish small things.  In the example above, while focused on losing the fat, you should still able to do your job at work.  You</a:t>
            </a:r>
            <a:r>
              <a:rPr lang="fr-FR" dirty="0"/>
              <a:t>'</a:t>
            </a:r>
            <a:r>
              <a:rPr lang="en-US" dirty="0"/>
              <a:t>d still spend time with your kids.  You may even make a little progress on small goals in each of those areas, but that depends on how deep you need to go into the main goal (in this case, fat-loss).</a:t>
            </a:r>
          </a:p>
          <a:p>
            <a:r>
              <a:rPr lang="en-US" dirty="0"/>
              <a:t>The more ambitious your goal (in terms of aggressive timelines or amazing results), the more likely other areas of your life could decline.</a:t>
            </a:r>
          </a:p>
          <a:p>
            <a:r>
              <a:rPr lang="en-US" dirty="0"/>
              <a:t>This is "temporary imbalance in the interest of achieving something truly great."</a:t>
            </a:r>
          </a:p>
          <a:p>
            <a:r>
              <a:rPr lang="en-US" b="1" dirty="0"/>
              <a:t>How Much Imbalance Is Too Much?</a:t>
            </a:r>
          </a:p>
          <a:p>
            <a:r>
              <a:rPr lang="en-US" dirty="0"/>
              <a:t>Depending on your main goal, you may be willing to go deep into imbalance or not so much.  There is no single formula.</a:t>
            </a:r>
          </a:p>
          <a:p>
            <a:r>
              <a:rPr lang="en-US" dirty="0"/>
              <a:t>Stephen Covey talks about the "emotional bank account".  The basic concept is that you are always either making deposits into or withdrawals out of your life</a:t>
            </a:r>
            <a:r>
              <a:rPr lang="fr-FR" dirty="0"/>
              <a:t>'</a:t>
            </a:r>
            <a:r>
              <a:rPr lang="en-US" dirty="0"/>
              <a:t>s key areas.  With work, you are either doing things to improve your skills, relationships, and performance or you are letting those things slip a bit.  With your family, you are either building stronger relationships or you are straining them.  Same with your fitness.</a:t>
            </a:r>
          </a:p>
          <a:p>
            <a:r>
              <a:rPr lang="en-US" dirty="0"/>
              <a:t>Taking relationships as a deeper example, you can miss one of your kids</a:t>
            </a:r>
            <a:r>
              <a:rPr lang="fr-FR" dirty="0"/>
              <a:t>'</a:t>
            </a:r>
            <a:r>
              <a:rPr lang="en-US" dirty="0"/>
              <a:t> basketball games (a withdrawal from the emotional bank account) if you</a:t>
            </a:r>
            <a:r>
              <a:rPr lang="fr-FR" dirty="0"/>
              <a:t>'</a:t>
            </a:r>
            <a:r>
              <a:rPr lang="en-US" dirty="0" err="1"/>
              <a:t>ve</a:t>
            </a:r>
            <a:r>
              <a:rPr lang="en-US" dirty="0"/>
              <a:t> already been to the past three games (previous deposits into the emotional bank account).  You can only withdraw what you</a:t>
            </a:r>
            <a:r>
              <a:rPr lang="fr-FR" dirty="0"/>
              <a:t>'</a:t>
            </a:r>
            <a:r>
              <a:rPr lang="en-US" dirty="0" err="1"/>
              <a:t>ve</a:t>
            </a:r>
            <a:r>
              <a:rPr lang="en-US" dirty="0"/>
              <a:t> deposited.  If you are taking more withdrawals than you</a:t>
            </a:r>
            <a:r>
              <a:rPr lang="fr-FR" dirty="0"/>
              <a:t>'</a:t>
            </a:r>
            <a:r>
              <a:rPr lang="en-US" dirty="0" err="1"/>
              <a:t>ve</a:t>
            </a:r>
            <a:r>
              <a:rPr lang="en-US" dirty="0"/>
              <a:t> made deposits, then you are in trouble.  Once an account balance is negative, it not only takes much more effort to restore good standing; </a:t>
            </a:r>
            <a:r>
              <a:rPr lang="en-US" b="1" dirty="0"/>
              <a:t>you may also never recover</a:t>
            </a:r>
            <a:r>
              <a:rPr lang="en-US" dirty="0"/>
              <a:t>.</a:t>
            </a:r>
          </a:p>
          <a:p>
            <a:r>
              <a:rPr lang="en-US" dirty="0"/>
              <a:t>I</a:t>
            </a:r>
            <a:r>
              <a:rPr lang="fr-FR" dirty="0"/>
              <a:t>'</a:t>
            </a:r>
            <a:r>
              <a:rPr lang="en-US" dirty="0"/>
              <a:t>m not advocating having a negative account balance in any area of your life.  So you have to stay very aware of the impacts of your chosen imbalance.  If you take the imbalance too deep or for too long, you obviously have to pull back.</a:t>
            </a:r>
          </a:p>
          <a:p>
            <a:r>
              <a:rPr lang="en-US" dirty="0"/>
              <a:t>So how does imbalance actually result in a greater life, full of diverse areas of achievement?</a:t>
            </a:r>
          </a:p>
          <a:p>
            <a:r>
              <a:rPr lang="en-US" b="1" dirty="0"/>
              <a:t>The Key To Balancing Imbalance</a:t>
            </a:r>
          </a:p>
          <a:p>
            <a:r>
              <a:rPr lang="en-US" dirty="0"/>
              <a:t>A simple but extremely effective way to avoid too much imbalance is this:</a:t>
            </a:r>
          </a:p>
          <a:p>
            <a:r>
              <a:rPr lang="en-US" b="1" dirty="0"/>
              <a:t>Cycle your imbalance.</a:t>
            </a:r>
            <a:endParaRPr lang="en-US" dirty="0"/>
          </a:p>
          <a:p>
            <a:r>
              <a:rPr lang="en-US" dirty="0"/>
              <a:t>Focus on one area, intentionally being imbalanced, for a period of time.  Then switch gears to a different area, while simply maintaining the gains you made in the first area.</a:t>
            </a:r>
          </a:p>
          <a:p>
            <a:r>
              <a:rPr lang="en-US" dirty="0"/>
              <a:t>Over time, you are actually achieving life-long balance, even though there is never a single point in time where you are balanced.  Think of it as a helix, where you are cycling around but over time climbing higher and higher because you are periodically rebalancing your life.</a:t>
            </a:r>
          </a:p>
          <a:p>
            <a:r>
              <a:rPr lang="en-US" b="1" dirty="0"/>
              <a:t>How Often To "Rebalance"?</a:t>
            </a:r>
          </a:p>
          <a:p>
            <a:r>
              <a:rPr lang="en-US" dirty="0"/>
              <a:t>I like to think of most big things in longer blocks than a month.  </a:t>
            </a:r>
            <a:r>
              <a:rPr lang="en-US" b="1" dirty="0"/>
              <a:t>Three months</a:t>
            </a:r>
            <a:r>
              <a:rPr lang="en-US" dirty="0"/>
              <a:t> works pretty well for most ambitious objectives, because it</a:t>
            </a:r>
            <a:r>
              <a:rPr lang="fr-FR" dirty="0"/>
              <a:t>'</a:t>
            </a:r>
            <a:r>
              <a:rPr lang="en-US" dirty="0"/>
              <a:t>s enough time to accomplish truly great things but short enough that less attention to the other areas won</a:t>
            </a:r>
            <a:r>
              <a:rPr lang="fr-FR" dirty="0"/>
              <a:t>'</a:t>
            </a:r>
            <a:r>
              <a:rPr lang="en-US" dirty="0"/>
              <a:t>t do too much damage.  This gives you 4 really ambitious goals to accomplish each year.</a:t>
            </a:r>
          </a:p>
          <a:p>
            <a:r>
              <a:rPr lang="en-US" dirty="0"/>
              <a:t>But some goals may require longer periods of imbalance.  If you</a:t>
            </a:r>
            <a:r>
              <a:rPr lang="fr-FR" dirty="0"/>
              <a:t>'</a:t>
            </a:r>
            <a:r>
              <a:rPr lang="en-US" dirty="0" err="1"/>
              <a:t>ve</a:t>
            </a:r>
            <a:r>
              <a:rPr lang="en-US" dirty="0"/>
              <a:t> been a horrible dad for 10 years and suddenly want to be a great dad, you are going to need to make that your primary focus for much longer than 3 months, even if that means you make little to no progress on career and fitness.</a:t>
            </a:r>
          </a:p>
          <a:p>
            <a:r>
              <a:rPr lang="en-US" dirty="0"/>
              <a:t>And some goals could take shorter than 3 months.  For example, quitting smoking.</a:t>
            </a:r>
          </a:p>
          <a:p>
            <a:r>
              <a:rPr lang="en-US" b="1" dirty="0"/>
              <a:t>You</a:t>
            </a:r>
            <a:r>
              <a:rPr lang="fr-FR" b="1" dirty="0"/>
              <a:t>'</a:t>
            </a:r>
            <a:r>
              <a:rPr lang="en-US" b="1" dirty="0"/>
              <a:t>re not looking for a balanced life, you</a:t>
            </a:r>
            <a:r>
              <a:rPr lang="fr-FR" b="1" dirty="0"/>
              <a:t>'</a:t>
            </a:r>
            <a:r>
              <a:rPr lang="en-US" b="1" dirty="0"/>
              <a:t>re looking to constantly shift your balance one way then another.</a:t>
            </a:r>
            <a:endParaRPr lang="en-US" dirty="0"/>
          </a:p>
          <a:p>
            <a:r>
              <a:rPr lang="en-US" dirty="0"/>
              <a:t>And the magic of this is that once you achieve an ambitious goal, it usually is long lasting with reduced effort.  You focus on learning the basics of a certain language, and then maintaining your fluency is easier than the initial learning.  You focus for a few months really hard on learning everything about the right way to eat, even to the point where other parts of your life become secondary, but then you have that knowledge. It </a:t>
            </a:r>
            <a:r>
              <a:rPr lang="en-US" dirty="0" err="1"/>
              <a:t>doesn</a:t>
            </a:r>
            <a:r>
              <a:rPr lang="fr-FR" dirty="0"/>
              <a:t>'</a:t>
            </a:r>
            <a:r>
              <a:rPr lang="en-US" dirty="0"/>
              <a:t>t go away. It</a:t>
            </a:r>
            <a:r>
              <a:rPr lang="fr-FR" dirty="0"/>
              <a:t>'</a:t>
            </a:r>
            <a:r>
              <a:rPr lang="en-US" dirty="0"/>
              <a:t>s like an investment.</a:t>
            </a:r>
          </a:p>
          <a:p>
            <a:r>
              <a:rPr lang="en-US" b="1" dirty="0"/>
              <a:t>What Goals Are Worth Being Imbalanced Over?</a:t>
            </a:r>
          </a:p>
          <a:p>
            <a:r>
              <a:rPr lang="en-US" dirty="0"/>
              <a:t>When you</a:t>
            </a:r>
            <a:r>
              <a:rPr lang="fr-FR" dirty="0"/>
              <a:t>'</a:t>
            </a:r>
            <a:r>
              <a:rPr lang="en-US" dirty="0"/>
              <a:t>re setting a goal that feels really ambitious, ask "Is this goal really important enough to me that I</a:t>
            </a:r>
            <a:r>
              <a:rPr lang="fr-FR" dirty="0"/>
              <a:t>'</a:t>
            </a:r>
            <a:r>
              <a:rPr lang="en-US" dirty="0"/>
              <a:t>m willing to be imbalanced as I pursue it?  Am I willing to somewhat neglect other areas of my life to achieve it?"</a:t>
            </a:r>
          </a:p>
          <a:p>
            <a:r>
              <a:rPr lang="en-US" dirty="0"/>
              <a:t>If it is truly a great, ambitious goal, then you should feel some butterflies in your stomach as you ask those questions.  Achieving great things </a:t>
            </a:r>
            <a:r>
              <a:rPr lang="en-US" dirty="0" err="1"/>
              <a:t>doesn</a:t>
            </a:r>
            <a:r>
              <a:rPr lang="fr-FR" dirty="0"/>
              <a:t>'</a:t>
            </a:r>
            <a:r>
              <a:rPr lang="en-US" dirty="0"/>
              <a:t>t come easily.  If you don</a:t>
            </a:r>
            <a:r>
              <a:rPr lang="fr-FR" dirty="0"/>
              <a:t>'</a:t>
            </a:r>
            <a:r>
              <a:rPr lang="en-US" dirty="0"/>
              <a:t>t feel butterflies, then maybe it</a:t>
            </a:r>
            <a:r>
              <a:rPr lang="fr-FR" dirty="0"/>
              <a:t>'</a:t>
            </a:r>
            <a:r>
              <a:rPr lang="en-US" dirty="0"/>
              <a:t>s not ambitious enough to earn the description of "truly great".</a:t>
            </a:r>
          </a:p>
          <a:p>
            <a:r>
              <a:rPr lang="en-US" dirty="0"/>
              <a:t>Perhaps there</a:t>
            </a:r>
            <a:r>
              <a:rPr lang="fr-FR" dirty="0"/>
              <a:t>'</a:t>
            </a:r>
            <a:r>
              <a:rPr lang="en-US" dirty="0"/>
              <a:t>s a better big, ambitious goal to pursue.   One whose achievement is worth being "temporarily imbalanced".</a:t>
            </a:r>
          </a:p>
          <a:p>
            <a:endParaRPr lang="en-US" dirty="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r>
              <a:rPr lang="en-US" dirty="0">
                <a:cs typeface="ＭＳ Ｐゴシック" charset="0"/>
              </a:rPr>
              <a:t>We can</a:t>
            </a:r>
            <a:r>
              <a:rPr lang="fr-FR" dirty="0">
                <a:cs typeface="ＭＳ Ｐゴシック" charset="0"/>
              </a:rPr>
              <a:t>'</a:t>
            </a:r>
            <a:r>
              <a:rPr lang="en-US" dirty="0">
                <a:cs typeface="ＭＳ Ｐゴシック" charset="0"/>
              </a:rPr>
              <a:t>t have Christ</a:t>
            </a:r>
            <a:r>
              <a:rPr lang="fr-FR" dirty="0">
                <a:cs typeface="ＭＳ Ｐゴシック" charset="0"/>
              </a:rPr>
              <a:t>'</a:t>
            </a:r>
            <a:r>
              <a:rPr lang="en-US" dirty="0">
                <a:cs typeface="ＭＳ Ｐゴシック" charset="0"/>
              </a:rPr>
              <a:t>s wisdom without first having Christ.  Do you know him?</a:t>
            </a:r>
          </a:p>
          <a:p>
            <a:endParaRPr lang="en-US" dirty="0">
              <a:cs typeface="ＭＳ Ｐゴシック" charset="0"/>
            </a:endParaRPr>
          </a:p>
          <a:p>
            <a:r>
              <a:rPr lang="en-US" dirty="0">
                <a:cs typeface="ＭＳ Ｐゴシック" charset="0"/>
              </a:rPr>
              <a:t>In what area of your life do you need balance, strength, or insight?  Identify it and ask God</a:t>
            </a:r>
            <a:r>
              <a:rPr lang="fr-FR" dirty="0">
                <a:cs typeface="ＭＳ Ｐゴシック" charset="0"/>
              </a:rPr>
              <a:t>'</a:t>
            </a:r>
            <a:r>
              <a:rPr lang="en-US" dirty="0">
                <a:cs typeface="ＭＳ Ｐゴシック" charset="0"/>
              </a:rPr>
              <a:t>s wisdom and courage to put this wisdom to work!</a:t>
            </a:r>
          </a:p>
          <a:p>
            <a:endParaRPr lang="en-US" dirty="0">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111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7A786823-7B41-B44F-82FF-7D506AEF3CA6}" type="slidenum">
              <a:rPr lang="en-US" sz="1200">
                <a:solidFill>
                  <a:prstClr val="black"/>
                </a:solidFill>
              </a:rPr>
              <a:pPr/>
              <a:t>11</a:t>
            </a:fld>
            <a:endParaRPr lang="en-US" sz="1200">
              <a:solidFill>
                <a:prstClr val="black"/>
              </a:solidFill>
            </a:endParaRPr>
          </a:p>
        </p:txBody>
      </p:sp>
      <p:sp>
        <p:nvSpPr>
          <p:cNvPr id="484354" name="Rectangle 2"/>
          <p:cNvSpPr>
            <a:spLocks noGrp="1" noRot="1" noChangeAspect="1" noChangeArrowheads="1" noTextEdit="1"/>
          </p:cNvSpPr>
          <p:nvPr>
            <p:ph type="sldImg"/>
          </p:nvPr>
        </p:nvSpPr>
        <p:spPr>
          <a:ln/>
        </p:spPr>
      </p:sp>
      <p:sp>
        <p:nvSpPr>
          <p:cNvPr id="4843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121</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Transition: Solomon first tells us </a:t>
            </a:r>
            <a:r>
              <a:rPr lang="en-US" sz="1200" i="1" kern="1200" dirty="0">
                <a:solidFill>
                  <a:schemeClr val="tx1"/>
                </a:solidFill>
                <a:effectLst/>
                <a:latin typeface="+mn-lt"/>
                <a:ea typeface="+mn-ea"/>
                <a:cs typeface="+mn-cs"/>
              </a:rPr>
              <a:t>the reality</a:t>
            </a:r>
            <a:r>
              <a:rPr lang="en-US" sz="1200" kern="1200" dirty="0">
                <a:solidFill>
                  <a:schemeClr val="tx1"/>
                </a:solidFill>
                <a:effectLst/>
                <a:latin typeface="+mn-lt"/>
                <a:ea typeface="+mn-ea"/>
                <a:cs typeface="+mn-cs"/>
              </a:rPr>
              <a:t> that we all face...</a:t>
            </a:r>
            <a:r>
              <a:rPr lang="en-SG" dirty="0">
                <a:effectLst/>
              </a:rPr>
              <a:t> </a:t>
            </a:r>
            <a:endParaRPr lang="en-US" dirty="0">
              <a:cs typeface="ＭＳ Ｐゴシック"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EE3C981-A423-044C-A8B8-8BE65C5E093C}" type="slidenum">
              <a:rPr lang="en-GB" sz="1200">
                <a:solidFill>
                  <a:srgbClr val="FFFFFF"/>
                </a:solidFill>
                <a:latin typeface="Comic Sans MS" charset="0"/>
              </a:rPr>
              <a:pPr/>
              <a:t>124</a:t>
            </a:fld>
            <a:endParaRPr lang="en-GB" sz="1200">
              <a:solidFill>
                <a:srgbClr val="FFFFFF"/>
              </a:solidFill>
              <a:latin typeface="Comic Sans MS" charset="0"/>
            </a:endParaRPr>
          </a:p>
        </p:txBody>
      </p:sp>
      <p:sp>
        <p:nvSpPr>
          <p:cNvPr id="150530" name="Rectangle 1026"/>
          <p:cNvSpPr>
            <a:spLocks noGrp="1" noRot="1" noChangeAspect="1" noChangeArrowheads="1"/>
          </p:cNvSpPr>
          <p:nvPr>
            <p:ph type="sldImg"/>
          </p:nvPr>
        </p:nvSpPr>
        <p:spPr>
          <a:solidFill>
            <a:srgbClr val="FFFFFF"/>
          </a:solidFill>
          <a:ln/>
        </p:spPr>
      </p:sp>
      <p:sp>
        <p:nvSpPr>
          <p:cNvPr id="150531"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mn-lt"/>
                <a:ea typeface="+mn-ea"/>
                <a:cs typeface="+mn-cs"/>
              </a:rPr>
              <a:t>You know </a:t>
            </a:r>
            <a:r>
              <a:rPr lang="en-US" sz="1200" i="1" kern="1200" dirty="0">
                <a:solidFill>
                  <a:schemeClr val="tx1"/>
                </a:solidFill>
                <a:effectLst/>
                <a:latin typeface="+mn-lt"/>
                <a:ea typeface="+mn-ea"/>
                <a:cs typeface="+mn-cs"/>
              </a:rPr>
              <a:t>nothing</a:t>
            </a:r>
            <a:r>
              <a:rPr lang="en-US" sz="1200" kern="1200" dirty="0">
                <a:solidFill>
                  <a:schemeClr val="tx1"/>
                </a:solidFill>
                <a:effectLst/>
                <a:latin typeface="+mn-lt"/>
                <a:ea typeface="+mn-ea"/>
                <a:cs typeface="+mn-cs"/>
              </a:rPr>
              <a:t> of what will happen to you except that you will </a:t>
            </a:r>
            <a:r>
              <a:rPr lang="en-US" sz="1200" i="1" kern="1200" dirty="0">
                <a:solidFill>
                  <a:schemeClr val="tx1"/>
                </a:solidFill>
                <a:effectLst/>
                <a:latin typeface="+mn-lt"/>
                <a:ea typeface="+mn-ea"/>
                <a:cs typeface="+mn-cs"/>
              </a:rPr>
              <a:t>die</a:t>
            </a:r>
            <a:r>
              <a:rPr lang="en-SG" sz="1200" i="0" kern="1200" dirty="0">
                <a:solidFill>
                  <a:schemeClr val="tx1"/>
                </a:solidFill>
                <a:effectLst/>
                <a:latin typeface="+mn-lt"/>
                <a:ea typeface="+mn-ea"/>
                <a:cs typeface="+mn-cs"/>
              </a:rPr>
              <a:t>!</a:t>
            </a:r>
            <a:endParaRPr lang="en-US" dirty="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125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0" dirty="0"/>
          </a:p>
          <a:p>
            <a:pPr marL="0" marR="0" indent="0" algn="l" defTabSz="457200" rtl="0" eaLnBrk="1" fontAlgn="auto" latinLnBrk="0" hangingPunct="1">
              <a:lnSpc>
                <a:spcPct val="100000"/>
              </a:lnSpc>
              <a:spcBef>
                <a:spcPts val="0"/>
              </a:spcBef>
              <a:spcAft>
                <a:spcPts val="0"/>
              </a:spcAft>
              <a:buClrTx/>
              <a:buSzTx/>
              <a:buFontTx/>
              <a:buNone/>
              <a:tabLst/>
              <a:defRPr/>
            </a:pPr>
            <a:r>
              <a:rPr lang="en-US" b="0" dirty="0"/>
              <a:t>Is the death rate</a:t>
            </a:r>
            <a:r>
              <a:rPr lang="en-US" b="0" baseline="0" dirty="0"/>
              <a:t> goinng up or going down?</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a:t>____________</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0" dirty="0"/>
              <a:t>Although the number of deaths increased over the 75 years, the risk of dying decreased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dirty="0"/>
          </a:p>
          <a:p>
            <a:r>
              <a:rPr lang="en-US" b="0" dirty="0"/>
              <a:t>NCHS Data Brief</a:t>
            </a:r>
          </a:p>
          <a:p>
            <a:r>
              <a:rPr lang="en-US" b="0" dirty="0"/>
              <a:t>Number 88, March 2012</a:t>
            </a:r>
          </a:p>
          <a:p>
            <a:r>
              <a:rPr lang="en-US" b="0" dirty="0"/>
              <a:t>Donna L. Hoyert, Ph.D.</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dirty="0"/>
          </a:p>
          <a:p>
            <a:r>
              <a:rPr lang="en-US" b="0" dirty="0"/>
              <a:t>http://www.cdc.gov/nchs/data/databriefs/db88.htm</a:t>
            </a: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dirty="0"/>
              <a:t>The Onion:</a:t>
            </a:r>
            <a:r>
              <a:rPr lang="en-US" baseline="0" dirty="0"/>
              <a:t> America</a:t>
            </a:r>
            <a:r>
              <a:rPr lang="fr-FR" baseline="0" dirty="0"/>
              <a:t>'</a:t>
            </a:r>
            <a:r>
              <a:rPr lang="en-US" baseline="0" dirty="0"/>
              <a:t>s Finest News Source, reports…</a:t>
            </a:r>
          </a:p>
          <a:p>
            <a:r>
              <a:rPr lang="en-US" dirty="0"/>
              <a:t>GENEVA, SWITZERLAND—World Health Organization officials expressed disappointment Monday at the group</a:t>
            </a:r>
            <a:r>
              <a:rPr lang="fr-FR" dirty="0"/>
              <a:t>'</a:t>
            </a:r>
            <a:r>
              <a:rPr lang="en-US" dirty="0"/>
              <a:t>s finding that, despite the enormous efforts of doctors, rescue workers and other medical professionals worldwide, the global death rate remains constant at 100 percent.</a:t>
            </a:r>
          </a:p>
          <a:p>
            <a:r>
              <a:rPr lang="en-US" dirty="0"/>
              <a:t>Death, a metabolic affliction causing total shutdown of all life functions, has long been considered humanity</a:t>
            </a:r>
            <a:r>
              <a:rPr lang="fr-FR" dirty="0"/>
              <a:t>'</a:t>
            </a:r>
            <a:r>
              <a:rPr lang="en-US" dirty="0"/>
              <a:t>s number one health concern. Responsible for 100 percent of all recorded fatalities worldwide, the condition has no cure.</a:t>
            </a:r>
          </a:p>
          <a:p>
            <a:r>
              <a:rPr lang="en-US" dirty="0"/>
              <a:t>"I was really hoping, what with all those new radiology treatments, rescue helicopters, aerobics TV shows and what have you, that we might at least make a dent in it this year," WHO Director General Dr. Gernst Bladt said. "Unfortunately, it would appear that the death rate remains constant and total, as it has inviolably since the dawn of time."</a:t>
            </a:r>
          </a:p>
          <a:p>
            <a:endParaRPr lang="en-US" dirty="0">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pl-PL" dirty="0">
                <a:hlinkClick r:id="rId3"/>
              </a:rPr>
              <a:t>News</a:t>
            </a:r>
            <a:r>
              <a:rPr lang="pl-PL" dirty="0"/>
              <a:t> • </a:t>
            </a:r>
            <a:r>
              <a:rPr lang="pl-PL" dirty="0">
                <a:hlinkClick r:id="rId4"/>
              </a:rPr>
              <a:t>survival</a:t>
            </a:r>
            <a:r>
              <a:rPr lang="pl-PL" dirty="0"/>
              <a:t> • </a:t>
            </a:r>
            <a:r>
              <a:rPr lang="pl-PL" dirty="0">
                <a:hlinkClick r:id="rId5"/>
              </a:rPr>
              <a:t>ISSUE 31•02</a:t>
            </a:r>
            <a:r>
              <a:rPr lang="pl-PL" dirty="0"/>
              <a:t> • Jan 22, 1997 </a:t>
            </a:r>
          </a:p>
          <a:p>
            <a:pPr marL="0" marR="0" indent="0" algn="l" defTabSz="457200" rtl="0" eaLnBrk="1" fontAlgn="auto" latinLnBrk="0" hangingPunct="1">
              <a:lnSpc>
                <a:spcPct val="100000"/>
              </a:lnSpc>
              <a:spcBef>
                <a:spcPts val="0"/>
              </a:spcBef>
              <a:spcAft>
                <a:spcPts val="0"/>
              </a:spcAft>
              <a:buClrTx/>
              <a:buSzTx/>
              <a:buFontTx/>
              <a:buNone/>
              <a:tabLst/>
              <a:defRPr/>
            </a:pPr>
            <a:r>
              <a:rPr lang="pl-PL" dirty="0"/>
              <a:t>http://</a:t>
            </a:r>
            <a:r>
              <a:rPr lang="pl-PL" dirty="0" err="1"/>
              <a:t>www.theonion.com</a:t>
            </a:r>
            <a:r>
              <a:rPr lang="pl-PL" dirty="0"/>
              <a:t>/</a:t>
            </a:r>
            <a:r>
              <a:rPr lang="pl-PL" dirty="0" err="1"/>
              <a:t>articles</a:t>
            </a:r>
            <a:r>
              <a:rPr lang="pl-PL" dirty="0"/>
              <a:t>/world-death-rate-holding-steady-at-100-percent,1670/</a:t>
            </a:r>
          </a:p>
          <a:p>
            <a:endParaRPr lang="en-US" dirty="0">
              <a:cs typeface="ＭＳ Ｐゴシック"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1D2C5E0-16B3-8348-8984-B812B0F234CC}"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160770" name="Rectangle 1026"/>
          <p:cNvSpPr>
            <a:spLocks noGrp="1" noRot="1" noChangeAspect="1" noChangeArrowheads="1"/>
          </p:cNvSpPr>
          <p:nvPr>
            <p:ph type="sldImg"/>
          </p:nvPr>
        </p:nvSpPr>
        <p:spPr>
          <a:solidFill>
            <a:srgbClr val="FFFFFF"/>
          </a:solidFill>
          <a:ln/>
        </p:spPr>
      </p:sp>
      <p:sp>
        <p:nvSpPr>
          <p:cNvPr id="16077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Enjoy life as God enables (9:7-9</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a:t>
            </a:r>
            <a:r>
              <a:rPr lang="en-US" sz="1200" b="1" i="1" kern="1200" dirty="0">
                <a:solidFill>
                  <a:schemeClr val="tx1"/>
                </a:solidFill>
                <a:effectLst/>
                <a:latin typeface="+mn-lt"/>
                <a:ea typeface="+mn-ea"/>
                <a:cs typeface="+mn-cs"/>
              </a:rPr>
              <a:t>inequities</a:t>
            </a:r>
            <a:r>
              <a:rPr lang="en-US" sz="1200" kern="1200" dirty="0">
                <a:solidFill>
                  <a:schemeClr val="tx1"/>
                </a:solidFill>
                <a:effectLst/>
                <a:latin typeface="+mn-lt"/>
                <a:ea typeface="+mn-ea"/>
                <a:cs typeface="+mn-cs"/>
              </a:rPr>
              <a:t> of life afflict the wise</a:t>
            </a:r>
            <a:r>
              <a:rPr lang="en-SG" dirty="0">
                <a:effectLst/>
              </a:rPr>
              <a:t> as well as the rest</a:t>
            </a:r>
            <a:r>
              <a:rPr lang="en-SG" baseline="0" dirty="0">
                <a:effectLst/>
              </a:rPr>
              <a:t> of us!</a:t>
            </a:r>
          </a:p>
          <a:p>
            <a:r>
              <a:rPr lang="en-SG" baseline="0" dirty="0">
                <a:effectLst/>
                <a:cs typeface="ＭＳ Ｐゴシック" charset="0"/>
              </a:rPr>
              <a:t>Our existence does not have all </a:t>
            </a:r>
            <a:r>
              <a:rPr lang="en-SG" b="1" i="1" baseline="0" dirty="0">
                <a:effectLst/>
                <a:cs typeface="ＭＳ Ｐゴシック" charset="0"/>
              </a:rPr>
              <a:t>accounts settled fairly </a:t>
            </a:r>
            <a:r>
              <a:rPr lang="en-SG" baseline="0" dirty="0">
                <a:effectLst/>
                <a:cs typeface="ＭＳ Ｐゴシック" charset="0"/>
              </a:rPr>
              <a:t>yet.</a:t>
            </a:r>
          </a:p>
          <a:p>
            <a:r>
              <a:rPr lang="en-SG" baseline="0" dirty="0">
                <a:effectLst/>
                <a:cs typeface="ＭＳ Ｐゴシック" charset="0"/>
              </a:rPr>
              <a:t>Wisdom recognizes this truth that humanity is</a:t>
            </a:r>
            <a:r>
              <a:rPr lang="en-SG" b="1" i="1" baseline="0" dirty="0">
                <a:effectLst/>
                <a:cs typeface="ＭＳ Ｐゴシック" charset="0"/>
              </a:rPr>
              <a:t> biased and inequitable.</a:t>
            </a:r>
            <a:endParaRPr lang="en-US" b="1" i="1" dirty="0">
              <a:cs typeface="ＭＳ Ｐゴシック" charset="0"/>
            </a:endParaRPr>
          </a:p>
          <a:p>
            <a:endParaRPr lang="en-US" dirty="0">
              <a:cs typeface="ＭＳ Ｐゴシック"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a:t>
            </a:r>
            <a:r>
              <a:rPr lang="en-US" sz="1200" i="1" kern="1200" dirty="0">
                <a:solidFill>
                  <a:schemeClr val="tx1"/>
                </a:solidFill>
                <a:effectLst/>
                <a:latin typeface="+mn-lt"/>
                <a:ea typeface="+mn-ea"/>
                <a:cs typeface="+mn-cs"/>
              </a:rPr>
              <a:t>unreliable nature</a:t>
            </a:r>
            <a:r>
              <a:rPr lang="en-US" sz="1200" kern="1200" dirty="0">
                <a:solidFill>
                  <a:schemeClr val="tx1"/>
                </a:solidFill>
                <a:effectLst/>
                <a:latin typeface="+mn-lt"/>
                <a:ea typeface="+mn-ea"/>
                <a:cs typeface="+mn-cs"/>
              </a:rPr>
              <a:t> of life hinders wisdom</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Today I will speak on something I do not recall ever hearing a message about!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Fools!  We all have to deal with fools.</a:t>
            </a:r>
            <a:r>
              <a:rPr lang="en-SG" dirty="0">
                <a:effectLst/>
              </a:rPr>
              <a:t> </a:t>
            </a:r>
            <a:endParaRPr lang="en-US" dirty="0"/>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I</a:t>
            </a:r>
            <a:r>
              <a:rPr lang="fr-FR"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been a fool this very week! </a:t>
            </a:r>
          </a:p>
          <a:p>
            <a:r>
              <a:rPr lang="en-US" sz="1200" kern="1200" dirty="0">
                <a:solidFill>
                  <a:schemeClr val="tx1"/>
                </a:solidFill>
                <a:effectLst/>
                <a:latin typeface="+mn-lt"/>
                <a:ea typeface="+mn-ea"/>
                <a:cs typeface="+mn-cs"/>
              </a:rPr>
              <a:t>So I can speak with </a:t>
            </a:r>
            <a:r>
              <a:rPr lang="en-US" sz="1200" i="1" kern="1200" dirty="0">
                <a:solidFill>
                  <a:schemeClr val="tx1"/>
                </a:solidFill>
                <a:effectLst/>
                <a:latin typeface="+mn-lt"/>
                <a:ea typeface="+mn-ea"/>
                <a:cs typeface="+mn-cs"/>
              </a:rPr>
              <a:t>experience</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We all need to know how to deal with fools.  There are plenty of them around.</a:t>
            </a:r>
          </a:p>
          <a:p>
            <a:r>
              <a:rPr lang="en-US" dirty="0">
                <a:cs typeface="ＭＳ Ｐゴシック" charset="0"/>
              </a:rPr>
              <a:t>My challenge in addressing this passage relevantly is to talk about fools without being foolish myself.  How specific should I be?  What one person thinks is a fool, another person considers a hero.</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B33E986-01B7-644E-A01B-F7346F9FDF15}"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166914" name="Rectangle 1026"/>
          <p:cNvSpPr>
            <a:spLocks noGrp="1" noRot="1" noChangeAspect="1" noChangeArrowheads="1"/>
          </p:cNvSpPr>
          <p:nvPr>
            <p:ph type="sldImg"/>
          </p:nvPr>
        </p:nvSpPr>
        <p:spPr>
          <a:solidFill>
            <a:srgbClr val="FFFFFF"/>
          </a:solidFill>
          <a:ln/>
        </p:spPr>
      </p:sp>
      <p:sp>
        <p:nvSpPr>
          <p:cNvPr id="16691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EE3C981-A423-044C-A8B8-8BE65C5E093C}" type="slidenum">
              <a:rPr lang="en-GB" sz="1200">
                <a:solidFill>
                  <a:srgbClr val="FFFFFF"/>
                </a:solidFill>
                <a:latin typeface="Comic Sans MS" charset="0"/>
              </a:rPr>
              <a:pPr/>
              <a:t>139</a:t>
            </a:fld>
            <a:endParaRPr lang="en-GB" sz="1200">
              <a:solidFill>
                <a:srgbClr val="FFFFFF"/>
              </a:solidFill>
              <a:latin typeface="Comic Sans MS" charset="0"/>
            </a:endParaRPr>
          </a:p>
        </p:txBody>
      </p:sp>
      <p:sp>
        <p:nvSpPr>
          <p:cNvPr id="150530" name="Rectangle 1026"/>
          <p:cNvSpPr>
            <a:spLocks noGrp="1" noRot="1" noChangeAspect="1" noChangeArrowheads="1"/>
          </p:cNvSpPr>
          <p:nvPr>
            <p:ph type="sldImg"/>
          </p:nvPr>
        </p:nvSpPr>
        <p:spPr>
          <a:solidFill>
            <a:srgbClr val="FFFFFF"/>
          </a:solidFill>
          <a:ln/>
        </p:spPr>
      </p:sp>
      <p:sp>
        <p:nvSpPr>
          <p:cNvPr id="150531" name="Rectangle 1027"/>
          <p:cNvSpPr>
            <a:spLocks noGrp="1" noChangeArrowheads="1"/>
          </p:cNvSpPr>
          <p:nvPr>
            <p:ph type="body" idx="1"/>
          </p:nvPr>
        </p:nvSpPr>
        <p:spPr>
          <a:solidFill>
            <a:srgbClr val="FFFFFF"/>
          </a:solidFill>
          <a:ln>
            <a:solidFill>
              <a:srgbClr val="000000"/>
            </a:solidFill>
          </a:ln>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Fools both speak and act in a way that ruins</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Watch your tongue concerning your boss—or it might bite you</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r>
              <a:rPr lang="en-US" dirty="0">
                <a:cs typeface="ＭＳ Ｐゴシック" charset="0"/>
              </a:rPr>
              <a:t>When it comes to the superior</a:t>
            </a:r>
            <a:r>
              <a:rPr lang="en-US" baseline="0" dirty="0">
                <a:cs typeface="ＭＳ Ｐゴシック" charset="0"/>
              </a:rPr>
              <a:t> with whom you disagree…</a:t>
            </a:r>
          </a:p>
          <a:p>
            <a:r>
              <a:rPr lang="en-US" sz="1200" kern="1200" dirty="0">
                <a:solidFill>
                  <a:schemeClr val="tx1"/>
                </a:solidFill>
                <a:effectLst/>
                <a:latin typeface="+mn-lt"/>
                <a:ea typeface="+mn-ea"/>
                <a:cs typeface="+mn-cs"/>
              </a:rPr>
              <a:t>Keep your thoughts to yourself!</a:t>
            </a:r>
            <a:r>
              <a:rPr lang="en-SG" dirty="0">
                <a:effectLst/>
              </a:rPr>
              <a:t> </a:t>
            </a:r>
            <a:endParaRPr lang="en-US" dirty="0">
              <a:cs typeface="ＭＳ Ｐゴシック"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r>
              <a:rPr lang="en-US" dirty="0">
                <a:cs typeface="ＭＳ Ｐゴシック" charset="0"/>
              </a:rPr>
              <a:t>Have you been critical of your church leaders, even in private?</a:t>
            </a:r>
          </a:p>
          <a:p>
            <a:r>
              <a:rPr lang="en-US" dirty="0">
                <a:cs typeface="ＭＳ Ｐゴシック" charset="0"/>
              </a:rPr>
              <a:t>Do you join the company gossip about your boss?</a:t>
            </a:r>
          </a:p>
          <a:p>
            <a:r>
              <a:rPr lang="en-US" dirty="0">
                <a:cs typeface="ＭＳ Ｐゴシック" charset="0"/>
              </a:rPr>
              <a:t>How quickly do you judge the decisions of your PM, president, judges, government officials, or other leader?</a:t>
            </a:r>
          </a:p>
          <a:p>
            <a:endParaRPr lang="en-US" dirty="0">
              <a:cs typeface="ＭＳ Ｐゴシック"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r>
              <a:rPr lang="en-US" dirty="0">
                <a:cs typeface="ＭＳ Ｐゴシック" charset="0"/>
              </a:rPr>
              <a:t>How does an uncertain future influence your giving?</a:t>
            </a:r>
          </a:p>
          <a:p>
            <a:r>
              <a:rPr lang="en-US" dirty="0">
                <a:cs typeface="ＭＳ Ｐゴシック" charset="0"/>
              </a:rPr>
              <a:t>How does an uncertain future influence your investments?</a:t>
            </a:r>
          </a:p>
          <a:p>
            <a:r>
              <a:rPr lang="en-US" dirty="0">
                <a:cs typeface="ＭＳ Ｐゴシック" charset="0"/>
              </a:rPr>
              <a:t>How does an uncertain future influence your work?</a:t>
            </a:r>
          </a:p>
          <a:p>
            <a:endParaRPr lang="en-US" dirty="0">
              <a:cs typeface="ＭＳ Ｐゴシック"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EE3C981-A423-044C-A8B8-8BE65C5E093C}" type="slidenum">
              <a:rPr lang="en-GB" sz="1200">
                <a:solidFill>
                  <a:srgbClr val="FFFFFF"/>
                </a:solidFill>
                <a:latin typeface="Comic Sans MS" charset="0"/>
              </a:rPr>
              <a:pPr/>
              <a:t>145</a:t>
            </a:fld>
            <a:endParaRPr lang="en-GB" sz="1200">
              <a:solidFill>
                <a:srgbClr val="FFFFFF"/>
              </a:solidFill>
              <a:latin typeface="Comic Sans MS" charset="0"/>
            </a:endParaRPr>
          </a:p>
        </p:txBody>
      </p:sp>
      <p:sp>
        <p:nvSpPr>
          <p:cNvPr id="150530" name="Rectangle 1026"/>
          <p:cNvSpPr>
            <a:spLocks noGrp="1" noRot="1" noChangeAspect="1" noChangeArrowheads="1"/>
          </p:cNvSpPr>
          <p:nvPr>
            <p:ph type="sldImg"/>
          </p:nvPr>
        </p:nvSpPr>
        <p:spPr>
          <a:solidFill>
            <a:srgbClr val="FFFFFF"/>
          </a:solidFill>
          <a:ln/>
        </p:spPr>
      </p:sp>
      <p:sp>
        <p:nvSpPr>
          <p:cNvPr id="150531"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EE3C981-A423-044C-A8B8-8BE65C5E093C}" type="slidenum">
              <a:rPr lang="en-GB" sz="1200">
                <a:solidFill>
                  <a:srgbClr val="FFFFFF"/>
                </a:solidFill>
                <a:latin typeface="Comic Sans MS" charset="0"/>
              </a:rPr>
              <a:pPr/>
              <a:t>146</a:t>
            </a:fld>
            <a:endParaRPr lang="en-GB" sz="1200">
              <a:solidFill>
                <a:srgbClr val="FFFFFF"/>
              </a:solidFill>
              <a:latin typeface="Comic Sans MS" charset="0"/>
            </a:endParaRPr>
          </a:p>
        </p:txBody>
      </p:sp>
      <p:sp>
        <p:nvSpPr>
          <p:cNvPr id="150530" name="Rectangle 1026"/>
          <p:cNvSpPr>
            <a:spLocks noGrp="1" noRot="1" noChangeAspect="1" noChangeArrowheads="1"/>
          </p:cNvSpPr>
          <p:nvPr>
            <p:ph type="sldImg"/>
          </p:nvPr>
        </p:nvSpPr>
        <p:spPr>
          <a:solidFill>
            <a:srgbClr val="FFFFFF"/>
          </a:solidFill>
          <a:ln/>
        </p:spPr>
      </p:sp>
      <p:sp>
        <p:nvSpPr>
          <p:cNvPr id="150531" name="Rectangle 1027"/>
          <p:cNvSpPr>
            <a:spLocks noGrp="1" noChangeArrowheads="1"/>
          </p:cNvSpPr>
          <p:nvPr>
            <p:ph type="body" idx="1"/>
          </p:nvPr>
        </p:nvSpPr>
        <p:spPr>
          <a:solidFill>
            <a:srgbClr val="FFFFFF"/>
          </a:solidFill>
          <a:ln>
            <a:solidFill>
              <a:srgbClr val="000000"/>
            </a:solidFill>
          </a:ln>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Hold money loosely but discerningly since you don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know the future</a:t>
            </a:r>
            <a:r>
              <a:rPr lang="en-SG" dirty="0">
                <a:effectLst/>
              </a:rPr>
              <a:t> </a:t>
            </a:r>
            <a:endParaRPr lang="en-US" dirty="0"/>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“Cast your bread upon the waters,” says the NIV.  And what will you get?  Soggy bread?</a:t>
            </a:r>
            <a:r>
              <a:rPr lang="en-SG" dirty="0">
                <a:effectLst/>
              </a:rPr>
              <a:t> </a:t>
            </a:r>
          </a:p>
          <a:p>
            <a:r>
              <a:rPr lang="en-SG" sz="1200" kern="1200" dirty="0">
                <a:solidFill>
                  <a:schemeClr val="tx1"/>
                </a:solidFill>
                <a:effectLst/>
                <a:latin typeface="+mn-lt"/>
                <a:ea typeface="+mn-ea"/>
                <a:cs typeface="+mn-cs"/>
              </a:rPr>
              <a:t>What’s the point?</a:t>
            </a:r>
          </a:p>
          <a:p>
            <a:r>
              <a:rPr lang="en-US" sz="1200" kern="1200" dirty="0">
                <a:solidFill>
                  <a:schemeClr val="tx1"/>
                </a:solidFill>
                <a:effectLst/>
                <a:latin typeface="+mn-lt"/>
                <a:ea typeface="+mn-ea"/>
                <a:cs typeface="+mn-cs"/>
              </a:rPr>
              <a:t>Give generously, for your gifts will return to you later (11:1)</a:t>
            </a:r>
          </a:p>
          <a:p>
            <a:r>
              <a:rPr lang="en-US" sz="1200" kern="1200" dirty="0">
                <a:solidFill>
                  <a:schemeClr val="tx1"/>
                </a:solidFill>
                <a:effectLst/>
                <a:latin typeface="+mn-lt"/>
                <a:ea typeface="+mn-ea"/>
                <a:cs typeface="+mn-cs"/>
              </a:rPr>
              <a:t>The NLT sees this exclusively referring to business profits [read NLT]</a:t>
            </a:r>
            <a:r>
              <a:rPr lang="en-SG" dirty="0">
                <a:effectLst/>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However, can’t it also refer to giving?</a:t>
            </a:r>
            <a:r>
              <a:rPr lang="en-SG" dirty="0">
                <a:effectLst/>
              </a:rPr>
              <a:t> </a:t>
            </a:r>
            <a:endParaRPr lang="en-US" dirty="0"/>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Don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hoard, but give and invest since you don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know the future (11:2)</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EE3C981-A423-044C-A8B8-8BE65C5E093C}" type="slidenum">
              <a:rPr lang="en-GB" sz="1200">
                <a:solidFill>
                  <a:srgbClr val="FFFFFF"/>
                </a:solidFill>
                <a:latin typeface="Comic Sans MS" charset="0"/>
              </a:rPr>
              <a:pPr/>
              <a:t>149</a:t>
            </a:fld>
            <a:endParaRPr lang="en-GB" sz="1200">
              <a:solidFill>
                <a:srgbClr val="FFFFFF"/>
              </a:solidFill>
              <a:latin typeface="Comic Sans MS" charset="0"/>
            </a:endParaRPr>
          </a:p>
        </p:txBody>
      </p:sp>
      <p:sp>
        <p:nvSpPr>
          <p:cNvPr id="150530" name="Rectangle 1026"/>
          <p:cNvSpPr>
            <a:spLocks noGrp="1" noRot="1" noChangeAspect="1" noChangeArrowheads="1"/>
          </p:cNvSpPr>
          <p:nvPr>
            <p:ph type="sldImg"/>
          </p:nvPr>
        </p:nvSpPr>
        <p:spPr>
          <a:solidFill>
            <a:srgbClr val="FFFFFF"/>
          </a:solidFill>
          <a:ln/>
        </p:spPr>
      </p:sp>
      <p:sp>
        <p:nvSpPr>
          <p:cNvPr id="150531" name="Rectangle 1027"/>
          <p:cNvSpPr>
            <a:spLocks noGrp="1" noChangeArrowheads="1"/>
          </p:cNvSpPr>
          <p:nvPr>
            <p:ph type="body" idx="1"/>
          </p:nvPr>
        </p:nvSpPr>
        <p:spPr>
          <a:solidFill>
            <a:srgbClr val="FFFFFF"/>
          </a:solidFill>
          <a:ln>
            <a:solidFill>
              <a:srgbClr val="000000"/>
            </a:solidFill>
          </a:ln>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Don’t let your ignorance of the days to come lead to apathy</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A5119A08-2596-424D-9F3E-451000849B26}"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168962" name="Rectangle 1026"/>
          <p:cNvSpPr>
            <a:spLocks noGrp="1" noRot="1" noChangeAspect="1" noChangeArrowheads="1"/>
          </p:cNvSpPr>
          <p:nvPr>
            <p:ph type="sldImg"/>
          </p:nvPr>
        </p:nvSpPr>
        <p:spPr>
          <a:solidFill>
            <a:srgbClr val="FFFFFF"/>
          </a:solidFill>
          <a:ln/>
        </p:spPr>
      </p:sp>
      <p:sp>
        <p:nvSpPr>
          <p:cNvPr id="16896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Ignorance of the future should give us wisdom about money and work (MI restated).</a:t>
            </a:r>
            <a:r>
              <a:rPr lang="en-SG" dirty="0">
                <a:effectLst/>
              </a:rPr>
              <a:t> </a:t>
            </a:r>
            <a:endParaRPr lang="en-US" dirty="0">
              <a:cs typeface="ＭＳ Ｐゴシック"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lang="en-US">
                <a:latin typeface="Arial"/>
                <a:cs typeface="Arial"/>
              </a:rPr>
              <a:t>How can we be intentional to enjoy</a:t>
            </a:r>
            <a:r>
              <a:rPr lang="en-US" baseline="0">
                <a:latin typeface="Arial"/>
                <a:cs typeface="Arial"/>
              </a:rPr>
              <a:t> life and fear God?</a:t>
            </a:r>
            <a:endParaRPr lang="en-US">
              <a:latin typeface="Arial"/>
              <a:cs typeface="Arial"/>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81499648-0F26-0246-891E-723B500F0B5F}" type="slidenum">
              <a:rPr lang="en-US" sz="1200">
                <a:solidFill>
                  <a:srgbClr val="000000"/>
                </a:solidFill>
              </a:rPr>
              <a:pPr/>
              <a:t>152</a:t>
            </a:fld>
            <a:endParaRPr lang="en-US" sz="1200">
              <a:solidFill>
                <a:srgbClr val="000000"/>
              </a:solidFill>
            </a:endParaRPr>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Eve</a:t>
            </a:r>
            <a:r>
              <a:rPr lang="en-US" baseline="0">
                <a:latin typeface="Arial"/>
                <a:cs typeface="Arial"/>
              </a:rPr>
              <a:t>n the oldest p</a:t>
            </a:r>
            <a:r>
              <a:rPr lang="en-US">
                <a:latin typeface="Arial"/>
                <a:cs typeface="Arial"/>
              </a:rPr>
              <a:t>eople don't live very long.</a:t>
            </a:r>
          </a:p>
          <a:p>
            <a:r>
              <a:rPr lang="en-US" sz="1200" kern="1200">
                <a:solidFill>
                  <a:schemeClr val="tx1"/>
                </a:solidFill>
                <a:effectLst/>
                <a:latin typeface="Arial"/>
                <a:ea typeface="+mn-ea"/>
                <a:cs typeface="Arial"/>
              </a:rPr>
              <a:t>Life's short-lived and fleeting cycles should move us to seek God</a:t>
            </a:r>
            <a:r>
              <a:rPr lang="en-SG" sz="1200" kern="1200">
                <a:solidFill>
                  <a:schemeClr val="tx1"/>
                </a:solidFill>
                <a:effectLst/>
                <a:latin typeface="Arial"/>
                <a:ea typeface="+mn-ea"/>
                <a:cs typeface="Arial"/>
              </a:rPr>
              <a:t>.</a:t>
            </a:r>
            <a:endParaRPr lang="en-US">
              <a:latin typeface="Arial"/>
              <a:cs typeface="Arial"/>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Every human endeavor doesn't last very long.</a:t>
            </a:r>
          </a:p>
          <a:p>
            <a:endParaRPr lang="en-US">
              <a:latin typeface="Arial"/>
              <a:cs typeface="Arial"/>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Even</a:t>
            </a:r>
            <a:r>
              <a:rPr lang="en-US" baseline="0">
                <a:latin typeface="Arial"/>
                <a:cs typeface="Arial"/>
              </a:rPr>
              <a:t> having the greatest d</a:t>
            </a:r>
            <a:r>
              <a:rPr lang="en-US">
                <a:latin typeface="Arial"/>
                <a:cs typeface="Arial"/>
              </a:rPr>
              <a:t>iscernment won't</a:t>
            </a:r>
            <a:r>
              <a:rPr lang="en-US" baseline="0">
                <a:latin typeface="Arial"/>
                <a:cs typeface="Arial"/>
              </a:rPr>
              <a:t> necessarily extend your life.</a:t>
            </a:r>
            <a:endParaRPr lang="en-US">
              <a:latin typeface="Arial"/>
              <a:cs typeface="Arial"/>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latin typeface="Arial"/>
                <a:cs typeface="Arial"/>
              </a:rPr>
              <a:t>Young people aren't young for very much of their lives.</a:t>
            </a:r>
          </a:p>
          <a:p>
            <a:endParaRPr lang="en-US"/>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7A786823-7B41-B44F-82FF-7D506AEF3CA6}" type="slidenum">
              <a:rPr lang="en-US" sz="1200">
                <a:solidFill>
                  <a:prstClr val="black"/>
                </a:solidFill>
              </a:rPr>
              <a:pPr/>
              <a:t>156</a:t>
            </a:fld>
            <a:endParaRPr lang="en-US" sz="1200">
              <a:solidFill>
                <a:prstClr val="black"/>
              </a:solidFill>
            </a:endParaRPr>
          </a:p>
        </p:txBody>
      </p:sp>
      <p:sp>
        <p:nvSpPr>
          <p:cNvPr id="484354" name="Rectangle 2"/>
          <p:cNvSpPr>
            <a:spLocks noGrp="1" noRot="1" noChangeAspect="1" noChangeArrowheads="1" noTextEdit="1"/>
          </p:cNvSpPr>
          <p:nvPr>
            <p:ph type="sldImg"/>
          </p:nvPr>
        </p:nvSpPr>
        <p:spPr>
          <a:ln/>
        </p:spPr>
      </p:sp>
      <p:sp>
        <p:nvSpPr>
          <p:cNvPr id="4843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But now the subject shifts into the fourth fleeting area in the final section of the book.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time it’s about youth (explain book chart)</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157</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Today we see how to enjoy your youth.</a:t>
            </a:r>
            <a:endParaRPr lang="en-US" dirty="0">
              <a:cs typeface="ＭＳ Ｐゴシック"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But</a:t>
            </a:r>
            <a:r>
              <a:rPr lang="en-US" sz="1200" kern="1200" baseline="0" dirty="0">
                <a:solidFill>
                  <a:schemeClr val="tx1"/>
                </a:solidFill>
                <a:effectLst/>
                <a:latin typeface="+mn-lt"/>
                <a:ea typeface="+mn-ea"/>
                <a:cs typeface="+mn-cs"/>
              </a:rPr>
              <a:t> a</a:t>
            </a:r>
            <a:r>
              <a:rPr lang="en-US" sz="1200" kern="1200" dirty="0">
                <a:solidFill>
                  <a:schemeClr val="tx1"/>
                </a:solidFill>
                <a:effectLst/>
                <a:latin typeface="+mn-lt"/>
                <a:ea typeface="+mn-ea"/>
                <a:cs typeface="+mn-cs"/>
              </a:rPr>
              <a:t>re </a:t>
            </a:r>
            <a:r>
              <a:rPr lang="en-US" sz="1200" i="1" kern="1200" dirty="0">
                <a:solidFill>
                  <a:schemeClr val="tx1"/>
                </a:solidFill>
                <a:effectLst/>
                <a:latin typeface="+mn-lt"/>
                <a:ea typeface="+mn-ea"/>
                <a:cs typeface="+mn-cs"/>
              </a:rPr>
              <a:t>you</a:t>
            </a:r>
            <a:r>
              <a:rPr lang="en-US" sz="1200" kern="1200" dirty="0">
                <a:solidFill>
                  <a:schemeClr val="tx1"/>
                </a:solidFill>
                <a:effectLst/>
                <a:latin typeface="+mn-lt"/>
                <a:ea typeface="+mn-ea"/>
                <a:cs typeface="+mn-cs"/>
              </a:rPr>
              <a:t> a youth?  How would you know?</a:t>
            </a:r>
            <a:r>
              <a:rPr lang="en-SG" dirty="0">
                <a:effectLst/>
              </a:rPr>
              <a:t> </a:t>
            </a:r>
            <a:endParaRPr lang="en-US" dirty="0">
              <a:cs typeface="ＭＳ Ｐゴシック"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Are you a youth or not?  That depends on how many stages of life exist.  But in its most basic sense, I think life has essentially </a:t>
            </a:r>
            <a:r>
              <a:rPr lang="en-US" sz="1200" i="1" kern="1200" dirty="0">
                <a:solidFill>
                  <a:schemeClr val="tx1"/>
                </a:solidFill>
                <a:effectLst/>
                <a:latin typeface="+mn-lt"/>
                <a:ea typeface="+mn-ea"/>
                <a:cs typeface="+mn-cs"/>
              </a:rPr>
              <a:t>three stages</a:t>
            </a:r>
            <a:r>
              <a:rPr lang="en-US" sz="1200" i="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7F893A81-20D5-CC4B-9B80-87D7E56F27B0}"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171010" name="Rectangle 1026"/>
          <p:cNvSpPr>
            <a:spLocks noGrp="1" noRot="1" noChangeAspect="1" noChangeArrowheads="1"/>
          </p:cNvSpPr>
          <p:nvPr>
            <p:ph type="sldImg"/>
          </p:nvPr>
        </p:nvSpPr>
        <p:spPr>
          <a:solidFill>
            <a:srgbClr val="FFFFFF"/>
          </a:solidFill>
          <a:ln/>
        </p:spPr>
      </p:sp>
      <p:sp>
        <p:nvSpPr>
          <p:cNvPr id="17101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One person says that the three stages for women include: (1) annoying her dad, (2) annoying her husband, and (3) annoying her son-in-law</a:t>
            </a:r>
            <a:r>
              <a:rPr lang="en-SG" sz="1200" kern="1200" dirty="0">
                <a:solidFill>
                  <a:schemeClr val="tx1"/>
                </a:solidFill>
                <a:effectLst/>
                <a:latin typeface="+mn-lt"/>
                <a:ea typeface="+mn-ea"/>
                <a:cs typeface="+mn-cs"/>
              </a:rPr>
              <a:t>.</a:t>
            </a: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What</a:t>
            </a:r>
            <a:r>
              <a:rPr lang="en-SG" sz="1200" kern="1200" baseline="0" dirty="0">
                <a:solidFill>
                  <a:schemeClr val="tx1"/>
                </a:solidFill>
                <a:effectLst/>
                <a:latin typeface="+mn-lt"/>
                <a:ea typeface="+mn-ea"/>
                <a:cs typeface="+mn-cs"/>
              </a:rPr>
              <a:t> a sad evaluation that is!</a:t>
            </a:r>
            <a:endParaRPr lang="en-US" dirty="0"/>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men the stages are: (1) You believe in Santa, (2) You don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believe, and (3) You are Santa</a:t>
            </a:r>
            <a:r>
              <a:rPr lang="en-SG" sz="1200" kern="1200" dirty="0">
                <a:solidFill>
                  <a:schemeClr val="tx1"/>
                </a:solidFill>
                <a:effectLst/>
                <a:latin typeface="+mn-lt"/>
                <a:ea typeface="+mn-ea"/>
                <a:cs typeface="+mn-cs"/>
              </a:rPr>
              <a:t>!</a:t>
            </a: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Seriously</a:t>
            </a:r>
            <a:r>
              <a:rPr lang="en-SG" sz="1200" kern="1200" baseline="0" dirty="0">
                <a:solidFill>
                  <a:schemeClr val="tx1"/>
                </a:solidFill>
                <a:effectLst/>
                <a:latin typeface="+mn-lt"/>
                <a:ea typeface="+mn-ea"/>
                <a:cs typeface="+mn-cs"/>
              </a:rPr>
              <a:t> speaking, though…</a:t>
            </a:r>
            <a:endParaRPr lang="en-US" dirty="0"/>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162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Youth includes birth up to about age 30, since by that time most of us get married and are on our own</a:t>
            </a:r>
            <a:r>
              <a:rPr lang="en-SG"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Mid-life starts quite early in this depiction at age 30 and goes to age 60</a:t>
            </a:r>
            <a:r>
              <a:rPr lang="en-SG"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Nowadays many people live into their 80s and even their 90s, so old age would refer to ages 60-90</a:t>
            </a:r>
            <a:r>
              <a:rPr lang="en-SG" sz="1200" kern="1200" dirty="0">
                <a:solidFill>
                  <a:schemeClr val="tx1"/>
                </a:solidFill>
                <a:effectLst/>
                <a:latin typeface="+mn-lt"/>
                <a:ea typeface="+mn-ea"/>
                <a:cs typeface="+mn-cs"/>
              </a:rPr>
              <a:t>.</a:t>
            </a:r>
          </a:p>
          <a:p>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 happens in stage 1 will certainly influence stages 2 and 3, so youth is crucial.  This raises the important question: What should youth </a:t>
            </a:r>
            <a:r>
              <a:rPr lang="en-US" sz="1200" u="sng" kern="1200" dirty="0">
                <a:solidFill>
                  <a:schemeClr val="tx1"/>
                </a:solidFill>
                <a:effectLst/>
                <a:latin typeface="+mn-lt"/>
                <a:ea typeface="+mn-ea"/>
                <a:cs typeface="+mn-cs"/>
              </a:rPr>
              <a:t>pursue</a:t>
            </a:r>
            <a:r>
              <a:rPr lang="en-US" sz="1200" kern="1200" dirty="0">
                <a:solidFill>
                  <a:schemeClr val="tx1"/>
                </a:solidFill>
                <a:effectLst/>
                <a:latin typeface="+mn-lt"/>
                <a:ea typeface="+mn-ea"/>
                <a:cs typeface="+mn-cs"/>
              </a:rPr>
              <a:t> in life?  How should they live</a:t>
            </a:r>
            <a:r>
              <a:rPr lang="en-SG" sz="1200" kern="1200" dirty="0">
                <a:solidFill>
                  <a:schemeClr val="tx1"/>
                </a:solidFill>
                <a:effectLst/>
                <a:latin typeface="+mn-lt"/>
                <a:ea typeface="+mn-ea"/>
                <a:cs typeface="+mn-cs"/>
              </a:rPr>
              <a:t>&gt;</a:t>
            </a:r>
            <a:endParaRPr lang="en-US" dirty="0">
              <a:cs typeface="ＭＳ Ｐゴシック" charset="0"/>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163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passage specifically shows </a:t>
            </a:r>
            <a:r>
              <a:rPr lang="en-US" sz="1200" i="1" kern="1200" dirty="0">
                <a:solidFill>
                  <a:schemeClr val="tx1"/>
                </a:solidFill>
                <a:effectLst/>
                <a:latin typeface="+mn-lt"/>
                <a:ea typeface="+mn-ea"/>
                <a:cs typeface="+mn-cs"/>
              </a:rPr>
              <a:t>two pursuits every youth should have</a:t>
            </a:r>
            <a:r>
              <a:rPr lang="en-US" sz="1200" kern="1200" dirty="0">
                <a:solidFill>
                  <a:schemeClr val="tx1"/>
                </a:solidFill>
                <a:effectLst/>
                <a:latin typeface="+mn-lt"/>
                <a:ea typeface="+mn-ea"/>
                <a:cs typeface="+mn-cs"/>
              </a:rPr>
              <a:t>.  However, it actually relates to all of us, whether youth or not. Even if you are </a:t>
            </a:r>
            <a:r>
              <a:rPr lang="en-US" sz="1200" b="1" i="1" kern="1200" dirty="0">
                <a:solidFill>
                  <a:schemeClr val="tx1"/>
                </a:solidFill>
                <a:effectLst/>
                <a:latin typeface="+mn-lt"/>
                <a:ea typeface="+mn-ea"/>
                <a:cs typeface="+mn-cs"/>
              </a:rPr>
              <a:t>not</a:t>
            </a:r>
            <a:r>
              <a:rPr lang="en-US" sz="1200" kern="1200" dirty="0">
                <a:solidFill>
                  <a:schemeClr val="tx1"/>
                </a:solidFill>
                <a:effectLst/>
                <a:latin typeface="+mn-lt"/>
                <a:ea typeface="+mn-ea"/>
                <a:cs typeface="+mn-cs"/>
              </a:rPr>
              <a:t> a youth, you certainly relate to youth and can help them with this passage.  This means that you are closer to aging, which this passage also addresses</a:t>
            </a:r>
            <a:r>
              <a:rPr lang="en-SG" sz="1200" kern="1200" dirty="0">
                <a:solidFill>
                  <a:schemeClr val="tx1"/>
                </a:solidFill>
                <a:effectLst/>
                <a:latin typeface="+mn-lt"/>
                <a:ea typeface="+mn-ea"/>
                <a:cs typeface="+mn-cs"/>
              </a:rPr>
              <a:t>!</a:t>
            </a:r>
          </a:p>
          <a:p>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Solomon gives us God’s two key priorities for youth in Ecclesiastes 11:7–12:7.  Let’s listen in</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B7594593-7FA4-BD49-9903-B78DD4A2E726}" type="slidenum">
              <a:rPr lang="en-GB" sz="1200">
                <a:solidFill>
                  <a:srgbClr val="FFFFFF"/>
                </a:solidFill>
                <a:latin typeface="Comic Sans MS" charset="0"/>
              </a:rPr>
              <a:pPr/>
              <a:t>164</a:t>
            </a:fld>
            <a:endParaRPr lang="en-GB" sz="1200">
              <a:solidFill>
                <a:srgbClr val="FFFFFF"/>
              </a:solidFill>
              <a:latin typeface="Comic Sans MS" charset="0"/>
            </a:endParaRPr>
          </a:p>
        </p:txBody>
      </p:sp>
      <p:sp>
        <p:nvSpPr>
          <p:cNvPr id="154626" name="Rectangle 1026"/>
          <p:cNvSpPr>
            <a:spLocks noGrp="1" noRot="1" noChangeAspect="1" noChangeArrowheads="1"/>
          </p:cNvSpPr>
          <p:nvPr>
            <p:ph type="sldImg"/>
          </p:nvPr>
        </p:nvSpPr>
        <p:spPr>
          <a:solidFill>
            <a:srgbClr val="FFFFFF"/>
          </a:solidFill>
          <a:ln/>
        </p:spPr>
      </p:sp>
      <p:sp>
        <p:nvSpPr>
          <p:cNvPr id="1546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Live each day with joy because you’ll account for it and it might be your last</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B7594593-7FA4-BD49-9903-B78DD4A2E726}" type="slidenum">
              <a:rPr lang="en-GB" sz="1200">
                <a:solidFill>
                  <a:srgbClr val="FFFFFF"/>
                </a:solidFill>
                <a:latin typeface="Comic Sans MS" charset="0"/>
              </a:rPr>
              <a:pPr/>
              <a:t>165</a:t>
            </a:fld>
            <a:endParaRPr lang="en-GB" sz="1200">
              <a:solidFill>
                <a:srgbClr val="FFFFFF"/>
              </a:solidFill>
              <a:latin typeface="Comic Sans MS" charset="0"/>
            </a:endParaRPr>
          </a:p>
        </p:txBody>
      </p:sp>
      <p:sp>
        <p:nvSpPr>
          <p:cNvPr id="154626" name="Rectangle 1026"/>
          <p:cNvSpPr>
            <a:spLocks noGrp="1" noRot="1" noChangeAspect="1" noChangeArrowheads="1"/>
          </p:cNvSpPr>
          <p:nvPr>
            <p:ph type="sldImg"/>
          </p:nvPr>
        </p:nvSpPr>
        <p:spPr>
          <a:solidFill>
            <a:srgbClr val="FFFFFF"/>
          </a:solidFill>
          <a:ln/>
        </p:spPr>
      </p:sp>
      <p:sp>
        <p:nvSpPr>
          <p:cNvPr id="1546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Respect the Lord as a young person because you soon will be elderly</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Honor your Creator now</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9471F22-6B09-AF4D-8BB1-3406C06B80D6}" type="slidenum">
              <a:rPr lang="en-GB" sz="1200">
                <a:solidFill>
                  <a:srgbClr val="FFFFFF"/>
                </a:solidFill>
                <a:latin typeface="Comic Sans MS" charset="0"/>
              </a:rPr>
              <a:pPr/>
              <a:t>168</a:t>
            </a:fld>
            <a:endParaRPr lang="en-GB" sz="1200">
              <a:solidFill>
                <a:srgbClr val="FFFFFF"/>
              </a:solidFill>
              <a:latin typeface="Comic Sans MS" charset="0"/>
            </a:endParaRPr>
          </a:p>
        </p:txBody>
      </p:sp>
      <p:sp>
        <p:nvSpPr>
          <p:cNvPr id="158722" name="Rectangle 1026"/>
          <p:cNvSpPr>
            <a:spLocks noGrp="1" noRot="1" noChangeAspect="1" noChangeArrowheads="1"/>
          </p:cNvSpPr>
          <p:nvPr>
            <p:ph type="sldImg"/>
          </p:nvPr>
        </p:nvSpPr>
        <p:spPr>
          <a:solidFill>
            <a:srgbClr val="FFFFFF"/>
          </a:solidFill>
          <a:ln/>
        </p:spPr>
      </p:sp>
      <p:sp>
        <p:nvSpPr>
          <p:cNvPr id="1587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Sounds dismal, </a:t>
            </a:r>
            <a:r>
              <a:rPr lang="en-US" sz="1200" kern="1200" dirty="0" err="1">
                <a:solidFill>
                  <a:schemeClr val="tx1"/>
                </a:solidFill>
                <a:effectLst/>
                <a:latin typeface="+mn-lt"/>
                <a:ea typeface="+mn-ea"/>
                <a:cs typeface="+mn-cs"/>
              </a:rPr>
              <a:t>doesn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it?  Maybe you</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re saying, "Can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you offer anything more positive than this today?  If life is so short then what value is there in listening to Solomon—or you, for that matter?"  Good question.  Actually, I have nothing of value to say today except what God says, and He says in verses 9-12 that his word is…</a:t>
            </a:r>
            <a:r>
              <a:rPr lang="en-SG" dirty="0">
                <a:effectLst/>
              </a:rPr>
              <a:t> </a:t>
            </a:r>
            <a:endParaRPr lang="en-US" dirty="0">
              <a:cs typeface="ＭＳ Ｐゴシック" charset="0"/>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9471F22-6B09-AF4D-8BB1-3406C06B80D6}" type="slidenum">
              <a:rPr lang="en-GB" sz="1200">
                <a:solidFill>
                  <a:srgbClr val="FFFFFF"/>
                </a:solidFill>
                <a:latin typeface="Comic Sans MS" charset="0"/>
              </a:rPr>
              <a:pPr/>
              <a:t>169</a:t>
            </a:fld>
            <a:endParaRPr lang="en-GB" sz="1200">
              <a:solidFill>
                <a:srgbClr val="FFFFFF"/>
              </a:solidFill>
              <a:latin typeface="Comic Sans MS" charset="0"/>
            </a:endParaRPr>
          </a:p>
        </p:txBody>
      </p:sp>
      <p:sp>
        <p:nvSpPr>
          <p:cNvPr id="158722" name="Rectangle 1026"/>
          <p:cNvSpPr>
            <a:spLocks noGrp="1" noRot="1" noChangeAspect="1" noChangeArrowheads="1"/>
          </p:cNvSpPr>
          <p:nvPr>
            <p:ph type="sldImg"/>
          </p:nvPr>
        </p:nvSpPr>
        <p:spPr>
          <a:solidFill>
            <a:srgbClr val="FFFFFF"/>
          </a:solidFill>
          <a:ln/>
        </p:spPr>
      </p:sp>
      <p:sp>
        <p:nvSpPr>
          <p:cNvPr id="1587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9720DC1-A9FE-3244-8977-2578821F5946}" type="slidenum">
              <a:rPr lang="en-US" sz="1200">
                <a:solidFill>
                  <a:prstClr val="black"/>
                </a:solidFill>
              </a:rPr>
              <a:pPr/>
              <a:t>170</a:t>
            </a:fld>
            <a:endParaRPr lang="en-US" sz="1200">
              <a:solidFill>
                <a:prstClr val="black"/>
              </a:solidFill>
            </a:endParaRPr>
          </a:p>
        </p:txBody>
      </p:sp>
      <p:sp>
        <p:nvSpPr>
          <p:cNvPr id="171010" name="Rectangle 2"/>
          <p:cNvSpPr>
            <a:spLocks noGrp="1" noRot="1" noChangeAspect="1" noChangeArrowheads="1"/>
          </p:cNvSpPr>
          <p:nvPr>
            <p:ph type="sldImg"/>
          </p:nvPr>
        </p:nvSpPr>
        <p:spPr>
          <a:solidFill>
            <a:srgbClr val="FFFFFF"/>
          </a:solidFill>
          <a:ln/>
        </p:spPr>
      </p:sp>
      <p:sp>
        <p:nvSpPr>
          <p:cNvPr id="171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lvl="1"/>
            <a:endParaRPr lang="en-US" sz="1200" b="0" kern="1200" dirty="0">
              <a:solidFill>
                <a:schemeClr val="tx1"/>
              </a:solidFill>
              <a:effectLst/>
              <a:latin typeface="+mn-lt"/>
              <a:ea typeface="+mn-ea"/>
              <a:cs typeface="+mn-cs"/>
            </a:endParaRPr>
          </a:p>
          <a:p>
            <a:pPr lvl="1"/>
            <a:r>
              <a:rPr lang="en-US" sz="1200" b="0" kern="1200" dirty="0">
                <a:solidFill>
                  <a:schemeClr val="tx1"/>
                </a:solidFill>
                <a:effectLst/>
                <a:latin typeface="+mn-lt"/>
                <a:ea typeface="+mn-ea"/>
                <a:cs typeface="+mn-cs"/>
              </a:rPr>
              <a:t>Solomon put his wisdom to work by teaching (12:9-10).</a:t>
            </a:r>
            <a:endParaRPr lang="en-SG" sz="1200" b="0" kern="1200" dirty="0">
              <a:solidFill>
                <a:schemeClr val="tx1"/>
              </a:solidFill>
              <a:effectLst/>
              <a:latin typeface="+mn-lt"/>
              <a:ea typeface="+mn-ea"/>
              <a:cs typeface="+mn-cs"/>
            </a:endParaRPr>
          </a:p>
          <a:p>
            <a:pPr lvl="2"/>
            <a:r>
              <a:rPr lang="en-US" sz="1200" b="0" kern="1200" dirty="0">
                <a:solidFill>
                  <a:schemeClr val="tx1"/>
                </a:solidFill>
                <a:effectLst/>
                <a:latin typeface="+mn-lt"/>
                <a:ea typeface="+mn-ea"/>
                <a:cs typeface="+mn-cs"/>
              </a:rPr>
              <a:t>Solomon was a wise man who taught others knowledge (12:</a:t>
            </a:r>
            <a:r>
              <a:rPr lang="en-US" sz="1200" b="0" u="sng" kern="1200" dirty="0">
                <a:solidFill>
                  <a:schemeClr val="tx1"/>
                </a:solidFill>
                <a:effectLst/>
                <a:latin typeface="+mn-lt"/>
                <a:ea typeface="+mn-ea"/>
                <a:cs typeface="+mn-cs"/>
              </a:rPr>
              <a:t>9a</a:t>
            </a:r>
            <a:r>
              <a:rPr lang="en-US" sz="1200" b="0" kern="1200" dirty="0">
                <a:solidFill>
                  <a:schemeClr val="tx1"/>
                </a:solidFill>
                <a:effectLst/>
                <a:latin typeface="+mn-lt"/>
                <a:ea typeface="+mn-ea"/>
                <a:cs typeface="+mn-cs"/>
              </a:rPr>
              <a:t>).</a:t>
            </a:r>
            <a:endParaRPr lang="en-SG" sz="1200" b="0" kern="1200" dirty="0">
              <a:solidFill>
                <a:schemeClr val="tx1"/>
              </a:solidFill>
              <a:effectLst/>
              <a:latin typeface="+mn-lt"/>
              <a:ea typeface="+mn-ea"/>
              <a:cs typeface="+mn-cs"/>
            </a:endParaRPr>
          </a:p>
          <a:p>
            <a:pPr lvl="2"/>
            <a:r>
              <a:rPr lang="en-US" sz="1200" b="0" kern="1200" dirty="0">
                <a:solidFill>
                  <a:schemeClr val="tx1"/>
                </a:solidFill>
                <a:effectLst/>
                <a:latin typeface="+mn-lt"/>
                <a:ea typeface="+mn-ea"/>
                <a:cs typeface="+mn-cs"/>
              </a:rPr>
              <a:t>Solomon taught with proverbs (12:</a:t>
            </a:r>
            <a:r>
              <a:rPr lang="en-US" sz="1200" b="0" u="sng" kern="1200" dirty="0">
                <a:solidFill>
                  <a:schemeClr val="tx1"/>
                </a:solidFill>
                <a:effectLst/>
                <a:latin typeface="+mn-lt"/>
                <a:ea typeface="+mn-ea"/>
                <a:cs typeface="+mn-cs"/>
              </a:rPr>
              <a:t>9b-d</a:t>
            </a:r>
            <a:r>
              <a:rPr lang="en-US" sz="1200" b="0" kern="1200" dirty="0">
                <a:solidFill>
                  <a:schemeClr val="tx1"/>
                </a:solidFill>
                <a:effectLst/>
                <a:latin typeface="+mn-lt"/>
                <a:ea typeface="+mn-ea"/>
                <a:cs typeface="+mn-cs"/>
              </a:rPr>
              <a:t>).</a:t>
            </a:r>
            <a:endParaRPr lang="en-SG" sz="1200" b="0" kern="1200" dirty="0">
              <a:solidFill>
                <a:schemeClr val="tx1"/>
              </a:solidFill>
              <a:effectLst/>
              <a:latin typeface="+mn-lt"/>
              <a:ea typeface="+mn-ea"/>
              <a:cs typeface="+mn-cs"/>
            </a:endParaRPr>
          </a:p>
          <a:p>
            <a:pPr lvl="3"/>
            <a:r>
              <a:rPr lang="en-US" sz="1200" b="0" kern="1200" dirty="0">
                <a:solidFill>
                  <a:schemeClr val="tx1"/>
                </a:solidFill>
                <a:effectLst/>
                <a:latin typeface="+mn-lt"/>
                <a:ea typeface="+mn-ea"/>
                <a:cs typeface="+mn-cs"/>
              </a:rPr>
              <a:t>Some proverbs he thought up himself (12:9b).</a:t>
            </a:r>
            <a:endParaRPr lang="en-SG" sz="1200" b="0" kern="1200" dirty="0">
              <a:solidFill>
                <a:schemeClr val="tx1"/>
              </a:solidFill>
              <a:effectLst/>
              <a:latin typeface="+mn-lt"/>
              <a:ea typeface="+mn-ea"/>
              <a:cs typeface="+mn-cs"/>
            </a:endParaRPr>
          </a:p>
          <a:p>
            <a:pPr lvl="3"/>
            <a:r>
              <a:rPr lang="en-US" sz="1200" b="0" kern="1200" dirty="0">
                <a:solidFill>
                  <a:schemeClr val="tx1"/>
                </a:solidFill>
                <a:effectLst/>
                <a:latin typeface="+mn-lt"/>
                <a:ea typeface="+mn-ea"/>
                <a:cs typeface="+mn-cs"/>
              </a:rPr>
              <a:t>Some proverbs he got from others (12:9c).</a:t>
            </a:r>
            <a:endParaRPr lang="en-SG" sz="1200" b="0" kern="1200" dirty="0">
              <a:solidFill>
                <a:schemeClr val="tx1"/>
              </a:solidFill>
              <a:effectLst/>
              <a:latin typeface="+mn-lt"/>
              <a:ea typeface="+mn-ea"/>
              <a:cs typeface="+mn-cs"/>
            </a:endParaRPr>
          </a:p>
          <a:p>
            <a:pPr lvl="3"/>
            <a:r>
              <a:rPr lang="en-US" sz="1200" b="0" kern="1200" dirty="0">
                <a:solidFill>
                  <a:schemeClr val="tx1"/>
                </a:solidFill>
                <a:effectLst/>
                <a:latin typeface="+mn-lt"/>
                <a:ea typeface="+mn-ea"/>
                <a:cs typeface="+mn-cs"/>
              </a:rPr>
              <a:t>Some proverbs he arranged together [in the book of Proverbs?] (12:9d).</a:t>
            </a:r>
            <a:endParaRPr lang="en-SG" sz="1200" b="0" kern="1200" dirty="0">
              <a:solidFill>
                <a:schemeClr val="tx1"/>
              </a:solidFill>
              <a:effectLst/>
              <a:latin typeface="+mn-lt"/>
              <a:ea typeface="+mn-ea"/>
              <a:cs typeface="+mn-cs"/>
            </a:endParaRPr>
          </a:p>
          <a:p>
            <a:pPr lvl="2"/>
            <a:r>
              <a:rPr lang="en-US" sz="1200" b="0" kern="1200" dirty="0">
                <a:solidFill>
                  <a:schemeClr val="tx1"/>
                </a:solidFill>
                <a:effectLst/>
                <a:latin typeface="+mn-lt"/>
                <a:ea typeface="+mn-ea"/>
                <a:cs typeface="+mn-cs"/>
              </a:rPr>
              <a:t>Solomon taught with the best words (12:</a:t>
            </a:r>
            <a:r>
              <a:rPr lang="en-US" sz="1200" b="0" u="sng" kern="1200" dirty="0">
                <a:solidFill>
                  <a:schemeClr val="tx1"/>
                </a:solidFill>
                <a:effectLst/>
                <a:latin typeface="+mn-lt"/>
                <a:ea typeface="+mn-ea"/>
                <a:cs typeface="+mn-cs"/>
              </a:rPr>
              <a:t>10</a:t>
            </a:r>
            <a:r>
              <a:rPr lang="en-US" sz="1200" b="0" kern="1200" dirty="0">
                <a:solidFill>
                  <a:schemeClr val="tx1"/>
                </a:solidFill>
                <a:effectLst/>
                <a:latin typeface="+mn-lt"/>
                <a:ea typeface="+mn-ea"/>
                <a:cs typeface="+mn-cs"/>
              </a:rPr>
              <a:t>).</a:t>
            </a:r>
            <a:endParaRPr lang="en-SG" sz="1200" b="0" kern="1200" dirty="0">
              <a:solidFill>
                <a:schemeClr val="tx1"/>
              </a:solidFill>
              <a:effectLst/>
              <a:latin typeface="+mn-lt"/>
              <a:ea typeface="+mn-ea"/>
              <a:cs typeface="+mn-cs"/>
            </a:endParaRPr>
          </a:p>
          <a:p>
            <a:pPr lvl="3"/>
            <a:r>
              <a:rPr lang="en-US" sz="1200" b="0" kern="1200" dirty="0">
                <a:solidFill>
                  <a:schemeClr val="tx1"/>
                </a:solidFill>
                <a:effectLst/>
                <a:latin typeface="+mn-lt"/>
                <a:ea typeface="+mn-ea"/>
                <a:cs typeface="+mn-cs"/>
              </a:rPr>
              <a:t>He used words that were aesthetically pleasing (12:10a).</a:t>
            </a:r>
            <a:endParaRPr lang="en-SG" sz="1200" b="0" kern="1200" dirty="0">
              <a:solidFill>
                <a:schemeClr val="tx1"/>
              </a:solidFill>
              <a:effectLst/>
              <a:latin typeface="+mn-lt"/>
              <a:ea typeface="+mn-ea"/>
              <a:cs typeface="+mn-cs"/>
            </a:endParaRPr>
          </a:p>
          <a:p>
            <a:pPr lvl="3"/>
            <a:r>
              <a:rPr lang="en-US" sz="1200" b="0" kern="1200" dirty="0">
                <a:solidFill>
                  <a:schemeClr val="tx1"/>
                </a:solidFill>
                <a:effectLst/>
                <a:latin typeface="+mn-lt"/>
                <a:ea typeface="+mn-ea"/>
                <a:cs typeface="+mn-cs"/>
              </a:rPr>
              <a:t>He wrote with precision to guard the truth (12:10b).</a:t>
            </a:r>
            <a:endParaRPr lang="en-SG" sz="1200" b="0" kern="1200" dirty="0">
              <a:solidFill>
                <a:schemeClr val="tx1"/>
              </a:solidFill>
              <a:effectLst/>
              <a:latin typeface="+mn-lt"/>
              <a:ea typeface="+mn-ea"/>
              <a:cs typeface="+mn-cs"/>
            </a:endParaRPr>
          </a:p>
          <a:p>
            <a:pPr eaLnBrk="1" hangingPunct="1"/>
            <a:endParaRPr lang="en-US" b="0" dirty="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1E065FC1-DE54-F94F-978D-1E53D0A5463F}"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173058" name="Rectangle 1026"/>
          <p:cNvSpPr>
            <a:spLocks noGrp="1" noRot="1" noChangeAspect="1" noChangeArrowheads="1"/>
          </p:cNvSpPr>
          <p:nvPr>
            <p:ph type="sldImg"/>
          </p:nvPr>
        </p:nvSpPr>
        <p:spPr>
          <a:solidFill>
            <a:srgbClr val="FFFFFF"/>
          </a:solidFill>
          <a:ln/>
        </p:spPr>
      </p:sp>
      <p:sp>
        <p:nvSpPr>
          <p:cNvPr id="17305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9720DC1-A9FE-3244-8977-2578821F5946}" type="slidenum">
              <a:rPr lang="en-US" sz="1200">
                <a:solidFill>
                  <a:prstClr val="black"/>
                </a:solidFill>
              </a:rPr>
              <a:pPr/>
              <a:t>171</a:t>
            </a:fld>
            <a:endParaRPr lang="en-US" sz="1200">
              <a:solidFill>
                <a:prstClr val="black"/>
              </a:solidFill>
            </a:endParaRPr>
          </a:p>
        </p:txBody>
      </p:sp>
      <p:sp>
        <p:nvSpPr>
          <p:cNvPr id="171010" name="Rectangle 2"/>
          <p:cNvSpPr>
            <a:spLocks noGrp="1" noRot="1" noChangeAspect="1" noChangeArrowheads="1"/>
          </p:cNvSpPr>
          <p:nvPr>
            <p:ph type="sldImg"/>
          </p:nvPr>
        </p:nvSpPr>
        <p:spPr>
          <a:solidFill>
            <a:srgbClr val="FFFFFF"/>
          </a:solidFill>
          <a:ln/>
        </p:spPr>
      </p:sp>
      <p:sp>
        <p:nvSpPr>
          <p:cNvPr id="171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In contrast, man</a:t>
            </a:r>
            <a:r>
              <a:rPr lang="fr-FR" dirty="0">
                <a:ea typeface="ＭＳ Ｐゴシック" charset="0"/>
                <a:cs typeface="ＭＳ Ｐゴシック" charset="0"/>
              </a:rPr>
              <a:t>'</a:t>
            </a:r>
            <a:r>
              <a:rPr lang="en-US" dirty="0">
                <a:ea typeface="ＭＳ Ｐゴシック" charset="0"/>
                <a:cs typeface="ＭＳ Ｐゴシック" charset="0"/>
              </a:rPr>
              <a:t>s books provide no ultimate answers and wear us out (12:12).</a:t>
            </a:r>
          </a:p>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Don</a:t>
            </a:r>
            <a:r>
              <a:rPr lang="fr-FR" dirty="0">
                <a:ea typeface="ＭＳ Ｐゴシック" charset="0"/>
                <a:cs typeface="ＭＳ Ｐゴシック" charset="0"/>
              </a:rPr>
              <a:t>'</a:t>
            </a:r>
            <a:r>
              <a:rPr lang="en-US" dirty="0">
                <a:ea typeface="ＭＳ Ｐゴシック" charset="0"/>
                <a:cs typeface="ＭＳ Ｐゴシック" charset="0"/>
              </a:rPr>
              <a:t>t rely on books other than words of the wise (12:12a).</a:t>
            </a: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A5D568E-A27C-DF4F-BD21-29AC967ABDEB}" type="slidenum">
              <a:rPr lang="en-GB" sz="1200">
                <a:solidFill>
                  <a:srgbClr val="FFFFFF"/>
                </a:solidFill>
                <a:latin typeface="Comic Sans MS" charset="0"/>
              </a:rPr>
              <a:pPr/>
              <a:t>172</a:t>
            </a:fld>
            <a:endParaRPr lang="en-GB" sz="1200">
              <a:solidFill>
                <a:srgbClr val="FFFFFF"/>
              </a:solidFill>
              <a:latin typeface="Comic Sans MS" charset="0"/>
            </a:endParaRPr>
          </a:p>
        </p:txBody>
      </p:sp>
      <p:sp>
        <p:nvSpPr>
          <p:cNvPr id="160770" name="Rectangle 1026"/>
          <p:cNvSpPr>
            <a:spLocks noGrp="1" noRot="1" noChangeAspect="1" noChangeArrowheads="1"/>
          </p:cNvSpPr>
          <p:nvPr>
            <p:ph type="sldImg"/>
          </p:nvPr>
        </p:nvSpPr>
        <p:spPr>
          <a:solidFill>
            <a:srgbClr val="FFFFFF"/>
          </a:solidFill>
          <a:ln/>
        </p:spPr>
      </p:sp>
      <p:sp>
        <p:nvSpPr>
          <p:cNvPr id="16077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many books still have not answered our most vital questions (12:12b)</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9471F22-6B09-AF4D-8BB1-3406C06B80D6}" type="slidenum">
              <a:rPr lang="en-GB" sz="1200">
                <a:solidFill>
                  <a:srgbClr val="FFFFFF"/>
                </a:solidFill>
                <a:latin typeface="Comic Sans MS" charset="0"/>
              </a:rPr>
              <a:pPr/>
              <a:t>174</a:t>
            </a:fld>
            <a:endParaRPr lang="en-GB" sz="1200">
              <a:solidFill>
                <a:srgbClr val="FFFFFF"/>
              </a:solidFill>
              <a:latin typeface="Comic Sans MS" charset="0"/>
            </a:endParaRPr>
          </a:p>
        </p:txBody>
      </p:sp>
      <p:sp>
        <p:nvSpPr>
          <p:cNvPr id="158722" name="Rectangle 1026"/>
          <p:cNvSpPr>
            <a:spLocks noGrp="1" noRot="1" noChangeAspect="1" noChangeArrowheads="1"/>
          </p:cNvSpPr>
          <p:nvPr>
            <p:ph type="sldImg"/>
          </p:nvPr>
        </p:nvSpPr>
        <p:spPr>
          <a:solidFill>
            <a:srgbClr val="FFFFFF"/>
          </a:solidFill>
          <a:ln/>
        </p:spPr>
      </p:sp>
      <p:sp>
        <p:nvSpPr>
          <p:cNvPr id="1587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Live in awe of God and do what He says so that you</a:t>
            </a:r>
            <a:r>
              <a:rPr lang="fr-FR"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ll</a:t>
            </a:r>
            <a:r>
              <a:rPr lang="en-US" sz="1200" kern="1200" dirty="0">
                <a:solidFill>
                  <a:schemeClr val="tx1"/>
                </a:solidFill>
                <a:effectLst/>
                <a:latin typeface="+mn-lt"/>
                <a:ea typeface="+mn-ea"/>
                <a:cs typeface="+mn-cs"/>
              </a:rPr>
              <a:t> always be doing the right thing</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dirty="0"/>
              <a:t>You</a:t>
            </a:r>
            <a:r>
              <a:rPr lang="fr-FR" dirty="0"/>
              <a:t>'</a:t>
            </a:r>
            <a:r>
              <a:rPr lang="en-US" dirty="0" err="1"/>
              <a:t>ll</a:t>
            </a:r>
            <a:r>
              <a:rPr lang="en-US" dirty="0"/>
              <a:t> succeed when you respect God</a:t>
            </a:r>
            <a:r>
              <a:rPr lang="fr-FR" dirty="0"/>
              <a:t>'</a:t>
            </a:r>
            <a:r>
              <a:rPr lang="en-US" dirty="0"/>
              <a:t>s person (13a).  </a:t>
            </a:r>
          </a:p>
          <a:p>
            <a:r>
              <a:rPr lang="en-US" sz="1200" kern="1200" dirty="0">
                <a:solidFill>
                  <a:schemeClr val="tx1"/>
                </a:solidFill>
                <a:effectLst/>
                <a:latin typeface="+mn-lt"/>
                <a:ea typeface="+mn-ea"/>
                <a:cs typeface="+mn-cs"/>
              </a:rPr>
              <a:t>Fearing Him means living aware of his awesome love for you!</a:t>
            </a:r>
            <a:endParaRPr lang="en-US" dirty="0"/>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You</a:t>
            </a:r>
            <a:r>
              <a:rPr lang="fr-FR" dirty="0"/>
              <a:t>'</a:t>
            </a:r>
            <a:r>
              <a:rPr lang="en-US" dirty="0" err="1"/>
              <a:t>ll</a:t>
            </a:r>
            <a:r>
              <a:rPr lang="en-US" dirty="0"/>
              <a:t> also succeed when you follow God</a:t>
            </a:r>
            <a:r>
              <a:rPr lang="fr-FR" dirty="0"/>
              <a:t>'</a:t>
            </a:r>
            <a:r>
              <a:rPr lang="en-US" dirty="0"/>
              <a:t>s standards (13b).  Do what He says!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Realize that he gives us commands to live by because he has your best interest in mind </a:t>
            </a:r>
          </a:p>
          <a:p>
            <a:endParaRPr lang="en-US" dirty="0"/>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Respecting and obeying God is the main task for which we</a:t>
            </a:r>
            <a:r>
              <a:rPr lang="fr-FR"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ll</a:t>
            </a:r>
            <a:r>
              <a:rPr lang="en-US" sz="1200" kern="1200" dirty="0">
                <a:solidFill>
                  <a:schemeClr val="tx1"/>
                </a:solidFill>
                <a:effectLst/>
                <a:latin typeface="+mn-lt"/>
                <a:ea typeface="+mn-ea"/>
                <a:cs typeface="+mn-cs"/>
              </a:rPr>
              <a:t> be accountable (13c-14).</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Respect and obey God as it ensures you</a:t>
            </a:r>
            <a:r>
              <a:rPr lang="fr-FR"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ll</a:t>
            </a:r>
            <a:r>
              <a:rPr lang="en-US" sz="1200" kern="1200" dirty="0">
                <a:solidFill>
                  <a:schemeClr val="tx1"/>
                </a:solidFill>
                <a:effectLst/>
                <a:latin typeface="+mn-lt"/>
                <a:ea typeface="+mn-ea"/>
                <a:cs typeface="+mn-cs"/>
              </a:rPr>
              <a:t> do everything else that</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important (13c</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178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lang="en-US">
                <a:latin typeface="Arial"/>
                <a:cs typeface="Arial"/>
              </a:rPr>
              <a:t>How can we be intentional to enjoy</a:t>
            </a:r>
            <a:r>
              <a:rPr lang="en-US" baseline="0">
                <a:latin typeface="Arial"/>
                <a:cs typeface="Arial"/>
              </a:rPr>
              <a:t> life and fear God?</a:t>
            </a:r>
            <a:endParaRPr lang="en-US">
              <a:latin typeface="Arial"/>
              <a:cs typeface="Arial"/>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179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Since life is</a:t>
            </a:r>
            <a:r>
              <a:rPr lang="en-US" baseline="0">
                <a:latin typeface="Arial"/>
                <a:cs typeface="Arial"/>
              </a:rPr>
              <a:t> brief, make the most of it by living for your Creator—then you will be truly happy!</a:t>
            </a:r>
          </a:p>
          <a:p>
            <a:endParaRPr lang="en-US">
              <a:latin typeface="Arial"/>
              <a:cs typeface="Arial"/>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81499648-0F26-0246-891E-723B500F0B5F}" type="slidenum">
              <a:rPr lang="en-US" sz="1200">
                <a:solidFill>
                  <a:srgbClr val="000000"/>
                </a:solidFill>
              </a:rPr>
              <a:pPr/>
              <a:t>180</a:t>
            </a:fld>
            <a:endParaRPr lang="en-US" sz="1200">
              <a:solidFill>
                <a:srgbClr val="000000"/>
              </a:solidFill>
            </a:endParaRPr>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Eve</a:t>
            </a:r>
            <a:r>
              <a:rPr lang="en-US" baseline="0">
                <a:latin typeface="Arial"/>
                <a:cs typeface="Arial"/>
              </a:rPr>
              <a:t>n the oldest p</a:t>
            </a:r>
            <a:r>
              <a:rPr lang="en-US">
                <a:latin typeface="Arial"/>
                <a:cs typeface="Arial"/>
              </a:rPr>
              <a:t>eople don't live very long.</a:t>
            </a:r>
          </a:p>
          <a:p>
            <a:r>
              <a:rPr lang="en-US" sz="1200" kern="1200">
                <a:solidFill>
                  <a:schemeClr val="tx1"/>
                </a:solidFill>
                <a:effectLst/>
                <a:latin typeface="Arial"/>
                <a:ea typeface="+mn-ea"/>
                <a:cs typeface="Arial"/>
              </a:rPr>
              <a:t>Life's short-lived and fleeting cycles should move us to seek God</a:t>
            </a:r>
            <a:r>
              <a:rPr lang="en-SG" sz="1200" kern="1200">
                <a:solidFill>
                  <a:schemeClr val="tx1"/>
                </a:solidFill>
                <a:effectLst/>
                <a:latin typeface="Arial"/>
                <a:ea typeface="+mn-ea"/>
                <a:cs typeface="Arial"/>
              </a:rPr>
              <a:t>.</a:t>
            </a:r>
            <a:endParaRPr lang="en-US">
              <a:latin typeface="Arial"/>
              <a:cs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1BFB5382-4A2E-964C-880C-2FA0DBA09E5C}"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175106" name="Rectangle 1026"/>
          <p:cNvSpPr>
            <a:spLocks noGrp="1" noRot="1" noChangeAspect="1" noChangeArrowheads="1"/>
          </p:cNvSpPr>
          <p:nvPr>
            <p:ph type="sldImg"/>
          </p:nvPr>
        </p:nvSpPr>
        <p:spPr>
          <a:solidFill>
            <a:srgbClr val="FFFFFF"/>
          </a:solidFill>
          <a:ln/>
        </p:spPr>
      </p:sp>
      <p:sp>
        <p:nvSpPr>
          <p:cNvPr id="1751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Every human endeavor doesn't last very long.</a:t>
            </a:r>
          </a:p>
          <a:p>
            <a:endParaRPr lang="en-US">
              <a:latin typeface="Arial"/>
              <a:cs typeface="Arial"/>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Even</a:t>
            </a:r>
            <a:r>
              <a:rPr lang="en-US" baseline="0">
                <a:latin typeface="Arial"/>
                <a:cs typeface="Arial"/>
              </a:rPr>
              <a:t> having the greatest d</a:t>
            </a:r>
            <a:r>
              <a:rPr lang="en-US">
                <a:latin typeface="Arial"/>
                <a:cs typeface="Arial"/>
              </a:rPr>
              <a:t>iscernment won't</a:t>
            </a:r>
            <a:r>
              <a:rPr lang="en-US" baseline="0">
                <a:latin typeface="Arial"/>
                <a:cs typeface="Arial"/>
              </a:rPr>
              <a:t> necessarily extend your life.</a:t>
            </a:r>
            <a:endParaRPr lang="en-US">
              <a:latin typeface="Arial"/>
              <a:cs typeface="Arial"/>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latin typeface="Arial"/>
                <a:cs typeface="Arial"/>
              </a:rPr>
              <a:t>Young people aren't young for very much of their lives.</a:t>
            </a:r>
          </a:p>
          <a:p>
            <a:endParaRPr lang="en-US"/>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dirty="0"/>
              <a:t>Before I asked</a:t>
            </a:r>
            <a:r>
              <a:rPr lang="en-US" baseline="0" dirty="0"/>
              <a:t> WHY we should fear and obey God.</a:t>
            </a:r>
          </a:p>
          <a:p>
            <a:r>
              <a:rPr lang="en-US" baseline="0" dirty="0"/>
              <a:t>Now I ask HOW we can do it.</a:t>
            </a:r>
          </a:p>
          <a:p>
            <a:r>
              <a:rPr lang="en-US" baseline="0" dirty="0"/>
              <a:t>Well, it comes down to</a:t>
            </a:r>
            <a:r>
              <a:rPr lang="mr-IN" baseline="0" dirty="0"/>
              <a:t>…</a:t>
            </a:r>
            <a:endParaRPr lang="en-US" dirty="0"/>
          </a:p>
          <a:p>
            <a:endParaRPr lang="en-US" dirty="0"/>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 is your greatest pursuit in life? What are you intentional about?</a:t>
            </a:r>
          </a:p>
          <a:p>
            <a:r>
              <a:rPr lang="en-US" sz="1200" kern="1200" dirty="0">
                <a:solidFill>
                  <a:schemeClr val="tx1"/>
                </a:solidFill>
                <a:effectLst/>
                <a:latin typeface="+mn-lt"/>
                <a:ea typeface="+mn-ea"/>
                <a:cs typeface="+mn-cs"/>
              </a:rPr>
              <a:t>Each of us is intential. The question</a:t>
            </a:r>
            <a:r>
              <a:rPr lang="en-US" sz="1200" kern="1200" baseline="0" dirty="0">
                <a:solidFill>
                  <a:schemeClr val="tx1"/>
                </a:solidFill>
                <a:effectLst/>
                <a:latin typeface="+mn-lt"/>
                <a:ea typeface="+mn-ea"/>
                <a:cs typeface="+mn-cs"/>
              </a:rPr>
              <a:t> is what we are intentional about.</a:t>
            </a:r>
          </a:p>
          <a:p>
            <a:r>
              <a:rPr lang="en-US" sz="1200" kern="1200" baseline="0" dirty="0">
                <a:solidFill>
                  <a:schemeClr val="tx1"/>
                </a:solidFill>
                <a:effectLst/>
                <a:latin typeface="+mn-lt"/>
                <a:ea typeface="+mn-ea"/>
                <a:cs typeface="+mn-cs"/>
              </a:rPr>
              <a:t>Where do you run? What's your passion?</a:t>
            </a:r>
          </a:p>
          <a:p>
            <a:r>
              <a:rPr lang="en-US" sz="1200" kern="1200" baseline="0" dirty="0">
                <a:solidFill>
                  <a:schemeClr val="tx1"/>
                </a:solidFill>
                <a:effectLst/>
                <a:latin typeface="+mn-lt"/>
                <a:ea typeface="+mn-ea"/>
                <a:cs typeface="+mn-cs"/>
              </a:rPr>
              <a:t>Wisdom? Wine? Work? Women? Wealth?</a:t>
            </a:r>
            <a:endParaRPr lang="en-US" sz="1200" kern="1200" dirty="0">
              <a:solidFill>
                <a:schemeClr val="tx1"/>
              </a:solidFill>
              <a:effectLst/>
              <a:latin typeface="+mn-lt"/>
              <a:ea typeface="+mn-ea"/>
              <a:cs typeface="+mn-cs"/>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You may need to read other books more than this Book, but may I encourage you to read this Book first?  Make it your daily passion to get God</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view on life before you get any other! </a:t>
            </a:r>
            <a:endParaRPr lang="en-US" dirty="0"/>
          </a:p>
          <a:p>
            <a:endParaRPr lang="en-US" sz="1200" kern="1200" dirty="0">
              <a:solidFill>
                <a:schemeClr val="tx1"/>
              </a:solidFill>
              <a:effectLst/>
              <a:latin typeface="+mn-lt"/>
              <a:ea typeface="+mn-ea"/>
              <a:cs typeface="+mn-cs"/>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sz="1200" kern="1200" dirty="0">
              <a:solidFill>
                <a:schemeClr val="tx1"/>
              </a:solidFill>
              <a:effectLst/>
              <a:latin typeface="Arial"/>
              <a:ea typeface="+mn-ea"/>
              <a:cs typeface="Arial"/>
            </a:endParaRPr>
          </a:p>
          <a:p>
            <a:r>
              <a:rPr lang="en-US" sz="1200" kern="1200" dirty="0">
                <a:solidFill>
                  <a:schemeClr val="tx1"/>
                </a:solidFill>
                <a:effectLst/>
                <a:latin typeface="Arial"/>
                <a:ea typeface="+mn-ea"/>
                <a:cs typeface="Arial"/>
              </a:rPr>
              <a:t>Are you willing to tell God even right now that you</a:t>
            </a:r>
            <a:r>
              <a:rPr lang="fr-FR" sz="1200" kern="1200" dirty="0">
                <a:solidFill>
                  <a:schemeClr val="tx1"/>
                </a:solidFill>
                <a:effectLst/>
                <a:latin typeface="Arial"/>
                <a:ea typeface="+mn-ea"/>
                <a:cs typeface="Arial"/>
              </a:rPr>
              <a:t>'</a:t>
            </a:r>
            <a:r>
              <a:rPr lang="en-US" sz="1200" kern="1200" dirty="0" err="1">
                <a:solidFill>
                  <a:schemeClr val="tx1"/>
                </a:solidFill>
                <a:effectLst/>
                <a:latin typeface="Arial"/>
                <a:ea typeface="+mn-ea"/>
                <a:cs typeface="Arial"/>
              </a:rPr>
              <a:t>ll</a:t>
            </a:r>
            <a:r>
              <a:rPr lang="en-US" sz="1200" kern="1200" dirty="0">
                <a:solidFill>
                  <a:schemeClr val="tx1"/>
                </a:solidFill>
                <a:effectLst/>
                <a:latin typeface="Arial"/>
                <a:ea typeface="+mn-ea"/>
                <a:cs typeface="Arial"/>
              </a:rPr>
              <a:t> read this Book at least 5 minutes daily—for the rest of your life?</a:t>
            </a:r>
            <a:r>
              <a:rPr lang="en-SG" dirty="0">
                <a:effectLst/>
                <a:latin typeface="Arial"/>
                <a:cs typeface="Arial"/>
              </a:rPr>
              <a:t> </a:t>
            </a:r>
          </a:p>
          <a:p>
            <a:endParaRPr lang="en-SG" dirty="0">
              <a:effectLst/>
              <a:latin typeface="Arial"/>
              <a:cs typeface="Arial"/>
            </a:endParaRPr>
          </a:p>
          <a:p>
            <a:r>
              <a:rPr lang="en-SG" dirty="0">
                <a:latin typeface="Arial"/>
                <a:cs typeface="Arial"/>
              </a:rPr>
              <a:t>In 1977 I committed to reading the Bible at least 5 minutes a day—but that</a:t>
            </a:r>
            <a:r>
              <a:rPr lang="fr-FR" dirty="0">
                <a:latin typeface="Arial"/>
                <a:cs typeface="Arial"/>
              </a:rPr>
              <a:t>'</a:t>
            </a:r>
            <a:r>
              <a:rPr lang="en-SG" dirty="0">
                <a:latin typeface="Arial"/>
                <a:cs typeface="Arial"/>
              </a:rPr>
              <a:t>s only 1/12th of an hour and 1/288th of a day!  Not really a big decision…</a:t>
            </a:r>
          </a:p>
          <a:p>
            <a:endParaRPr lang="en-SG" dirty="0">
              <a:latin typeface="Arial"/>
              <a:cs typeface="Arial"/>
            </a:endParaRPr>
          </a:p>
          <a:p>
            <a:r>
              <a:rPr lang="en-SG" dirty="0">
                <a:latin typeface="Arial"/>
                <a:cs typeface="Arial"/>
              </a:rPr>
              <a:t>If you won</a:t>
            </a:r>
            <a:r>
              <a:rPr lang="fr-FR" dirty="0">
                <a:latin typeface="Arial"/>
                <a:cs typeface="Arial"/>
              </a:rPr>
              <a:t>'</a:t>
            </a:r>
            <a:r>
              <a:rPr lang="en-SG" dirty="0">
                <a:latin typeface="Arial"/>
                <a:cs typeface="Arial"/>
              </a:rPr>
              <a:t>t make a commitment even this small, then I can offer little hope that you will be successful in what really counts in life.</a:t>
            </a:r>
          </a:p>
          <a:p>
            <a:endParaRPr lang="en-SG" dirty="0">
              <a:latin typeface="Arial"/>
              <a:cs typeface="Arial"/>
            </a:endParaRPr>
          </a:p>
          <a:p>
            <a:r>
              <a:rPr lang="en-SG" dirty="0">
                <a:latin typeface="Arial"/>
                <a:cs typeface="Arial"/>
              </a:rPr>
              <a:t>But if you will commit to allow His words to change you daily, you will be making one of the best decisions possible.</a:t>
            </a:r>
          </a:p>
          <a:p>
            <a:endParaRPr lang="en-US" dirty="0">
              <a:latin typeface="Arial"/>
              <a:cs typeface="Arial"/>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189</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81499648-0F26-0246-891E-723B500F0B5F}" type="slidenum">
              <a:rPr lang="en-US" sz="1200">
                <a:solidFill>
                  <a:srgbClr val="000000"/>
                </a:solidFill>
              </a:rPr>
              <a:pPr/>
              <a:t>19</a:t>
            </a:fld>
            <a:endParaRPr lang="en-US" sz="1200">
              <a:solidFill>
                <a:srgbClr val="000000"/>
              </a:solidFill>
            </a:endParaRPr>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E67FAB44-2DC8-AB44-8050-010644F14A00}"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193538" name="Rectangle 1026"/>
          <p:cNvSpPr>
            <a:spLocks noGrp="1" noRot="1" noChangeAspect="1" noChangeArrowheads="1"/>
          </p:cNvSpPr>
          <p:nvPr>
            <p:ph type="sldImg"/>
          </p:nvPr>
        </p:nvSpPr>
        <p:spPr>
          <a:solidFill>
            <a:srgbClr val="FFFFFF"/>
          </a:solidFill>
          <a:ln/>
        </p:spPr>
      </p:sp>
      <p:sp>
        <p:nvSpPr>
          <p:cNvPr id="19353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They say, "All Christians</a:t>
            </a:r>
            <a:r>
              <a:rPr lang="en-US" baseline="0">
                <a:latin typeface="Arial"/>
                <a:cs typeface="Arial"/>
              </a:rPr>
              <a:t> do is go to church, read an outdated dusty Book and say no to anything fun."</a:t>
            </a:r>
          </a:p>
          <a:p>
            <a:r>
              <a:rPr lang="en-US" baseline="0">
                <a:latin typeface="Arial"/>
                <a:cs typeface="Arial"/>
              </a:rPr>
              <a:t>Many people actually feel sorry for you if you are a Christian!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3CC17AF-8BBB-7D4C-8983-5A3DB3D1CDE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5586" name="Rectangle 1026"/>
          <p:cNvSpPr>
            <a:spLocks noGrp="1" noRot="1" noChangeAspect="1" noChangeArrowheads="1"/>
          </p:cNvSpPr>
          <p:nvPr>
            <p:ph type="sldImg"/>
          </p:nvPr>
        </p:nvSpPr>
        <p:spPr>
          <a:solidFill>
            <a:srgbClr val="FFFFFF"/>
          </a:solidFill>
          <a:ln/>
        </p:spPr>
      </p:sp>
      <p:sp>
        <p:nvSpPr>
          <p:cNvPr id="19558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6205641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3B7BA6FE-46E9-104A-957B-C7DAAF1464EE}" type="slidenum">
              <a:rPr lang="en-US" sz="1200">
                <a:solidFill>
                  <a:srgbClr val="000000"/>
                </a:solidFill>
              </a:rPr>
              <a:pPr/>
              <a:t>22</a:t>
            </a:fld>
            <a:endParaRPr lang="en-US" sz="1200">
              <a:solidFill>
                <a:srgbClr val="000000"/>
              </a:solidFill>
            </a:endParaRPr>
          </a:p>
        </p:txBody>
      </p:sp>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t>I used to see</a:t>
            </a:r>
            <a:r>
              <a:rPr lang="en-US" baseline="0" dirty="0"/>
              <a:t> </a:t>
            </a:r>
            <a:r>
              <a:rPr lang="en-US" dirty="0"/>
              <a:t>this book</a:t>
            </a:r>
            <a:r>
              <a:rPr lang="en-US" baseline="0" dirty="0"/>
              <a:t> </a:t>
            </a:r>
            <a:r>
              <a:rPr lang="en-US" dirty="0"/>
              <a:t>as if Solomon is under water most of the time, declaring life to be "meaningless."  Why?  He is seeing life only "under the sun" in a horizontal perspective.  It</a:t>
            </a:r>
            <a:r>
              <a:rPr lang="fr-FR" dirty="0"/>
              <a:t>'</a:t>
            </a:r>
            <a:r>
              <a:rPr lang="en-US" dirty="0"/>
              <a:t>s the human view.</a:t>
            </a:r>
          </a:p>
          <a:p>
            <a:r>
              <a:rPr lang="en-US" dirty="0"/>
              <a:t>However, at various points he "comes up for air" only to advise his readers to "enjoy life" (2:24a; 12:13a, etc.) and to "fear God" (2:24b-26).  The conclusion also tells us to "keep his commandments" (12:13b).</a:t>
            </a:r>
          </a:p>
          <a:p>
            <a:r>
              <a:rPr lang="en-US" dirty="0"/>
              <a:t>But is this the right way to look at the book?</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EC1ECDD-7897-364B-B64B-4CAD17CC892B}"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205826" name="Rectangle 1026"/>
          <p:cNvSpPr>
            <a:spLocks noGrp="1" noRot="1" noChangeAspect="1" noChangeArrowheads="1"/>
          </p:cNvSpPr>
          <p:nvPr>
            <p:ph type="sldImg"/>
          </p:nvPr>
        </p:nvSpPr>
        <p:spPr>
          <a:solidFill>
            <a:srgbClr val="FFFFFF"/>
          </a:solidFill>
          <a:ln/>
        </p:spPr>
      </p:sp>
      <p:sp>
        <p:nvSpPr>
          <p:cNvPr id="2058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5997F30F-FEF9-3144-9ABE-E55212EE6D03}"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207874" name="Rectangle 1026"/>
          <p:cNvSpPr>
            <a:spLocks noGrp="1" noRot="1" noChangeAspect="1" noChangeArrowheads="1"/>
          </p:cNvSpPr>
          <p:nvPr>
            <p:ph type="sldImg"/>
          </p:nvPr>
        </p:nvSpPr>
        <p:spPr>
          <a:solidFill>
            <a:srgbClr val="FFFFFF"/>
          </a:solidFill>
          <a:ln/>
        </p:spPr>
      </p:sp>
      <p:sp>
        <p:nvSpPr>
          <p:cNvPr id="20787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7531AB0-3ED7-4048-8BAF-75F7C9F5FE6E}"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209922" name="Rectangle 1026"/>
          <p:cNvSpPr>
            <a:spLocks noGrp="1" noRot="1" noChangeAspect="1" noChangeArrowheads="1"/>
          </p:cNvSpPr>
          <p:nvPr>
            <p:ph type="sldImg"/>
          </p:nvPr>
        </p:nvSpPr>
        <p:spPr>
          <a:solidFill>
            <a:srgbClr val="FFFFFF"/>
          </a:solidFill>
          <a:ln/>
        </p:spPr>
      </p:sp>
      <p:sp>
        <p:nvSpPr>
          <p:cNvPr id="2099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1AC4B386-C3DE-AF47-A5D9-67E04BBB5B05}"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211970" name="Rectangle 1026"/>
          <p:cNvSpPr>
            <a:spLocks noGrp="1" noRot="1" noChangeAspect="1" noChangeArrowheads="1"/>
          </p:cNvSpPr>
          <p:nvPr>
            <p:ph type="sldImg"/>
          </p:nvPr>
        </p:nvSpPr>
        <p:spPr>
          <a:solidFill>
            <a:srgbClr val="FFFFFF"/>
          </a:solidFill>
          <a:ln/>
        </p:spPr>
      </p:sp>
      <p:sp>
        <p:nvSpPr>
          <p:cNvPr id="21197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B6F613EE-0934-CC40-9D2C-A208EA833381}"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214018" name="Rectangle 1026"/>
          <p:cNvSpPr>
            <a:spLocks noGrp="1" noRot="1" noChangeAspect="1" noChangeArrowheads="1"/>
          </p:cNvSpPr>
          <p:nvPr>
            <p:ph type="sldImg"/>
          </p:nvPr>
        </p:nvSpPr>
        <p:spPr>
          <a:solidFill>
            <a:srgbClr val="FFFFFF"/>
          </a:solidFill>
          <a:ln/>
        </p:spPr>
      </p:sp>
      <p:sp>
        <p:nvSpPr>
          <p:cNvPr id="214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B2EC225-6370-C741-A56A-29F4BEB24A6B}"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218114" name="Rectangle 1026"/>
          <p:cNvSpPr>
            <a:spLocks noGrp="1" noRot="1" noChangeAspect="1" noChangeArrowheads="1"/>
          </p:cNvSpPr>
          <p:nvPr>
            <p:ph type="sldImg"/>
          </p:nvPr>
        </p:nvSpPr>
        <p:spPr>
          <a:solidFill>
            <a:srgbClr val="FFFFFF"/>
          </a:solidFill>
          <a:ln/>
        </p:spPr>
      </p:sp>
      <p:sp>
        <p:nvSpPr>
          <p:cNvPr id="21811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94223637-E0D0-E444-8C6F-821FE2FBA711}"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220162" name="Rectangle 1026"/>
          <p:cNvSpPr>
            <a:spLocks noGrp="1" noRot="1" noChangeAspect="1" noChangeArrowheads="1"/>
          </p:cNvSpPr>
          <p:nvPr>
            <p:ph type="sldImg"/>
          </p:nvPr>
        </p:nvSpPr>
        <p:spPr>
          <a:solidFill>
            <a:srgbClr val="FFFFFF"/>
          </a:solidFill>
          <a:ln/>
        </p:spPr>
      </p:sp>
      <p:sp>
        <p:nvSpPr>
          <p:cNvPr id="22016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A0E10D8D-BD98-B648-B360-FEB93599A6A4}"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222210" name="Rectangle 1026"/>
          <p:cNvSpPr>
            <a:spLocks noGrp="1" noRot="1" noChangeAspect="1" noChangeArrowheads="1"/>
          </p:cNvSpPr>
          <p:nvPr>
            <p:ph type="sldImg"/>
          </p:nvPr>
        </p:nvSpPr>
        <p:spPr>
          <a:solidFill>
            <a:srgbClr val="FFFFFF"/>
          </a:solidFill>
          <a:ln/>
        </p:spPr>
      </p:sp>
      <p:sp>
        <p:nvSpPr>
          <p:cNvPr id="22221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One writer notes, "Is the Christian life supposed to be boring? Not when it is lived correctly. Jesus said, "I have come that they may have life, and have it to the full" (</a:t>
            </a:r>
            <a:r>
              <a:rPr lang="en-US">
                <a:latin typeface="Arial"/>
                <a:cs typeface="Arial"/>
                <a:hlinkClick r:id="rId3"/>
              </a:rPr>
              <a:t>John 10:10 NIV</a:t>
            </a:r>
            <a:r>
              <a:rPr lang="en-US">
                <a:latin typeface="Arial"/>
                <a:cs typeface="Arial"/>
              </a:rPr>
              <a:t>). There are pitfalls, and things are not always rosy. Spiritual attack is a very real thing; Christians experience depression and sorrow and misery, just like other people. But when a Christian is living in truth, and seeking the Kingdom of God and the salvation of souls, boring is the very last thing his or her life will be"</a:t>
            </a:r>
            <a:r>
              <a:rPr lang="en-US" baseline="0">
                <a:latin typeface="Arial"/>
                <a:cs typeface="Arial"/>
              </a:rPr>
              <a:t> (https://www.compellingtruth.org/Christian-boring.html).</a:t>
            </a:r>
            <a:endParaRPr lang="en-US">
              <a:latin typeface="Arial"/>
              <a:cs typeface="Arial"/>
            </a:endParaRPr>
          </a:p>
          <a:p>
            <a:endParaRPr lang="en-US">
              <a:latin typeface="Arial"/>
              <a:cs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AD98481F-17F8-D94A-A53B-EEA48E716E8E}"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224258" name="Rectangle 1026"/>
          <p:cNvSpPr>
            <a:spLocks noGrp="1" noRot="1" noChangeAspect="1" noChangeArrowheads="1"/>
          </p:cNvSpPr>
          <p:nvPr>
            <p:ph type="sldImg"/>
          </p:nvPr>
        </p:nvSpPr>
        <p:spPr>
          <a:solidFill>
            <a:srgbClr val="FFFFFF"/>
          </a:solidFill>
          <a:ln/>
        </p:spPr>
      </p:sp>
      <p:sp>
        <p:nvSpPr>
          <p:cNvPr id="22425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B64C972D-A123-6748-921C-6C016715E665}"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226306" name="Rectangle 1026"/>
          <p:cNvSpPr>
            <a:spLocks noGrp="1" noRot="1" noChangeAspect="1" noChangeArrowheads="1"/>
          </p:cNvSpPr>
          <p:nvPr>
            <p:ph type="sldImg"/>
          </p:nvPr>
        </p:nvSpPr>
        <p:spPr>
          <a:solidFill>
            <a:srgbClr val="FFFFFF"/>
          </a:solidFill>
          <a:ln/>
        </p:spPr>
      </p:sp>
      <p:sp>
        <p:nvSpPr>
          <p:cNvPr id="2263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97EEDB71-9A19-7B4D-BB01-25410C6265CD}"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228354" name="Rectangle 1026"/>
          <p:cNvSpPr>
            <a:spLocks noGrp="1" noRot="1" noChangeAspect="1" noChangeArrowheads="1"/>
          </p:cNvSpPr>
          <p:nvPr>
            <p:ph type="sldImg"/>
          </p:nvPr>
        </p:nvSpPr>
        <p:spPr>
          <a:solidFill>
            <a:srgbClr val="FFFFFF"/>
          </a:solidFill>
          <a:ln/>
        </p:spPr>
      </p:sp>
      <p:sp>
        <p:nvSpPr>
          <p:cNvPr id="22835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75311BD-F0AD-DE4F-836F-8F77065FEA2C}"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230402" name="Rectangle 1026"/>
          <p:cNvSpPr>
            <a:spLocks noGrp="1" noRot="1" noChangeAspect="1" noChangeArrowheads="1"/>
          </p:cNvSpPr>
          <p:nvPr>
            <p:ph type="sldImg"/>
          </p:nvPr>
        </p:nvSpPr>
        <p:spPr>
          <a:solidFill>
            <a:srgbClr val="FFFFFF"/>
          </a:solidFill>
          <a:ln/>
        </p:spPr>
      </p:sp>
      <p:sp>
        <p:nvSpPr>
          <p:cNvPr id="23040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E3F718D1-310F-1248-9D0F-3D5551B49F13}"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232450" name="Rectangle 1026"/>
          <p:cNvSpPr>
            <a:spLocks noGrp="1" noRot="1" noChangeAspect="1" noChangeArrowheads="1"/>
          </p:cNvSpPr>
          <p:nvPr>
            <p:ph type="sldImg"/>
          </p:nvPr>
        </p:nvSpPr>
        <p:spPr>
          <a:solidFill>
            <a:srgbClr val="FFFFFF"/>
          </a:solidFill>
          <a:ln/>
        </p:spPr>
      </p:sp>
      <p:sp>
        <p:nvSpPr>
          <p:cNvPr id="232451" name="Rectangle 1027"/>
          <p:cNvSpPr>
            <a:spLocks noGrp="1" noChangeArrowheads="1"/>
          </p:cNvSpPr>
          <p:nvPr>
            <p:ph type="body" idx="1"/>
          </p:nvPr>
        </p:nvSpPr>
        <p:spPr>
          <a:solidFill>
            <a:srgbClr val="FFFFFF"/>
          </a:solidFill>
          <a:ln>
            <a:solidFill>
              <a:srgbClr val="000000"/>
            </a:solidFill>
          </a:ln>
        </p:spPr>
        <p:txBody>
          <a:bodyPr/>
          <a:lstStyle/>
          <a:p>
            <a:r>
              <a:rPr lang="en-US">
                <a:cs typeface="ＭＳ Ｐゴシック" charset="0"/>
              </a:rPr>
              <a:t>http://churchsermonseriesideas.com/?s=ecclesiastes image</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6923109-EB8C-5C47-AF88-2BF974003695}"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234498" name="Rectangle 1026"/>
          <p:cNvSpPr>
            <a:spLocks noGrp="1" noRot="1" noChangeAspect="1" noChangeArrowheads="1"/>
          </p:cNvSpPr>
          <p:nvPr>
            <p:ph type="sldImg"/>
          </p:nvPr>
        </p:nvSpPr>
        <p:spPr>
          <a:solidFill>
            <a:srgbClr val="FFFFFF"/>
          </a:solidFill>
          <a:ln/>
        </p:spPr>
      </p:sp>
      <p:sp>
        <p:nvSpPr>
          <p:cNvPr id="2344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36F68A30-3292-F04D-97A2-AA86EF02B567}"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236546" name="Rectangle 1026"/>
          <p:cNvSpPr>
            <a:spLocks noGrp="1" noRot="1" noChangeAspect="1" noChangeArrowheads="1"/>
          </p:cNvSpPr>
          <p:nvPr>
            <p:ph type="sldImg"/>
          </p:nvPr>
        </p:nvSpPr>
        <p:spPr>
          <a:solidFill>
            <a:srgbClr val="FFFFFF"/>
          </a:solidFill>
          <a:ln/>
        </p:spPr>
      </p:sp>
      <p:sp>
        <p:nvSpPr>
          <p:cNvPr id="23654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B1ACC51-0CF7-ED4C-91D7-FA055FA733DE}"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244738" name="Rectangle 1026"/>
          <p:cNvSpPr>
            <a:spLocks noGrp="1" noRot="1" noChangeAspect="1" noChangeArrowheads="1"/>
          </p:cNvSpPr>
          <p:nvPr>
            <p:ph type="sldImg"/>
          </p:nvPr>
        </p:nvSpPr>
        <p:spPr>
          <a:solidFill>
            <a:srgbClr val="FFFFFF"/>
          </a:solidFill>
          <a:ln/>
        </p:spPr>
      </p:sp>
      <p:sp>
        <p:nvSpPr>
          <p:cNvPr id="24473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71BA2EDF-12AA-BC4E-8685-77D12B574E60}"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246786" name="Rectangle 1026"/>
          <p:cNvSpPr>
            <a:spLocks noGrp="1" noRot="1" noChangeAspect="1" noChangeArrowheads="1"/>
          </p:cNvSpPr>
          <p:nvPr>
            <p:ph type="sldImg"/>
          </p:nvPr>
        </p:nvSpPr>
        <p:spPr>
          <a:solidFill>
            <a:srgbClr val="FFFFFF"/>
          </a:solidFill>
          <a:ln/>
        </p:spPr>
      </p:sp>
      <p:sp>
        <p:nvSpPr>
          <p:cNvPr id="24678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76005A2-20DD-FB44-A521-5654CFAE1670}"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250882" name="Rectangle 1026"/>
          <p:cNvSpPr>
            <a:spLocks noGrp="1" noRot="1" noChangeAspect="1" noChangeArrowheads="1"/>
          </p:cNvSpPr>
          <p:nvPr>
            <p:ph type="sldImg"/>
          </p:nvPr>
        </p:nvSpPr>
        <p:spPr>
          <a:solidFill>
            <a:srgbClr val="FFFFFF"/>
          </a:solidFill>
          <a:ln/>
        </p:spPr>
      </p:sp>
      <p:sp>
        <p:nvSpPr>
          <p:cNvPr id="25088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lang="en-US">
                <a:latin typeface="Arial"/>
                <a:cs typeface="Arial"/>
              </a:rPr>
              <a:t>Can someone both love life and love God?</a:t>
            </a:r>
          </a:p>
          <a:p>
            <a:r>
              <a:rPr lang="en-US">
                <a:latin typeface="Arial"/>
                <a:cs typeface="Arial"/>
              </a:rPr>
              <a:t>Do</a:t>
            </a:r>
            <a:r>
              <a:rPr lang="en-US" baseline="0">
                <a:latin typeface="Arial"/>
                <a:cs typeface="Arial"/>
              </a:rPr>
              <a:t> we have to choose between fun and obedience?</a:t>
            </a:r>
            <a:endParaRPr lang="en-US">
              <a:latin typeface="Arial"/>
              <a:cs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lang="en-US">
                <a:latin typeface="Arial"/>
                <a:cs typeface="Arial"/>
              </a:rPr>
              <a:t>How can we be intentional to enjoy</a:t>
            </a:r>
            <a:r>
              <a:rPr lang="en-US" baseline="0">
                <a:latin typeface="Arial"/>
                <a:cs typeface="Arial"/>
              </a:rPr>
              <a:t> life and fear God?</a:t>
            </a:r>
            <a:endParaRPr lang="en-US">
              <a:latin typeface="Arial"/>
              <a:cs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81499648-0F26-0246-891E-723B500F0B5F}" type="slidenum">
              <a:rPr lang="en-US" sz="1200">
                <a:solidFill>
                  <a:srgbClr val="000000"/>
                </a:solidFill>
              </a:rPr>
              <a:pPr/>
              <a:t>42</a:t>
            </a:fld>
            <a:endParaRPr lang="en-US" sz="1200">
              <a:solidFill>
                <a:srgbClr val="000000"/>
              </a:solidFill>
            </a:endParaRPr>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Eve</a:t>
            </a:r>
            <a:r>
              <a:rPr lang="en-US" baseline="0">
                <a:latin typeface="Arial"/>
                <a:cs typeface="Arial"/>
              </a:rPr>
              <a:t>n the oldest p</a:t>
            </a:r>
            <a:r>
              <a:rPr lang="en-US">
                <a:latin typeface="Arial"/>
                <a:cs typeface="Arial"/>
              </a:rPr>
              <a:t>eople don't live very long.</a:t>
            </a:r>
          </a:p>
          <a:p>
            <a:r>
              <a:rPr lang="en-US" sz="1200" kern="1200">
                <a:solidFill>
                  <a:schemeClr val="tx1"/>
                </a:solidFill>
                <a:effectLst/>
                <a:latin typeface="Arial"/>
                <a:ea typeface="+mn-ea"/>
                <a:cs typeface="Arial"/>
              </a:rPr>
              <a:t>Life's short-lived and fleeting cycles should move us to seek God</a:t>
            </a:r>
            <a:r>
              <a:rPr lang="en-SG" sz="1200" kern="1200">
                <a:solidFill>
                  <a:schemeClr val="tx1"/>
                </a:solidFill>
                <a:effectLst/>
                <a:latin typeface="Arial"/>
                <a:ea typeface="+mn-ea"/>
                <a:cs typeface="Arial"/>
              </a:rPr>
              <a:t>.</a:t>
            </a:r>
            <a:endParaRPr lang="en-US">
              <a:latin typeface="Arial"/>
              <a:cs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Every human endeavor doesn't last very long.</a:t>
            </a:r>
          </a:p>
          <a:p>
            <a:endParaRPr lang="en-US">
              <a:latin typeface="Arial"/>
              <a:cs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7A786823-7B41-B44F-82FF-7D506AEF3CA6}" type="slidenum">
              <a:rPr lang="en-US" sz="1200">
                <a:solidFill>
                  <a:prstClr val="black"/>
                </a:solidFill>
              </a:rPr>
              <a:pPr/>
              <a:t>44</a:t>
            </a:fld>
            <a:endParaRPr lang="en-US" sz="1200">
              <a:solidFill>
                <a:prstClr val="black"/>
              </a:solidFill>
            </a:endParaRPr>
          </a:p>
        </p:txBody>
      </p:sp>
      <p:sp>
        <p:nvSpPr>
          <p:cNvPr id="484354" name="Rectangle 2"/>
          <p:cNvSpPr>
            <a:spLocks noGrp="1" noRot="1" noChangeAspect="1" noChangeArrowheads="1" noTextEdit="1"/>
          </p:cNvSpPr>
          <p:nvPr>
            <p:ph type="sldImg"/>
          </p:nvPr>
        </p:nvSpPr>
        <p:spPr>
          <a:ln/>
        </p:spPr>
      </p:sp>
      <p:sp>
        <p:nvSpPr>
          <p:cNvPr id="4843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But now the subject shifts into the second fleeting area in the book. </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A817056-0981-0742-BF82-188C237B26DB}"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253954" name="Rectangle 1026"/>
          <p:cNvSpPr>
            <a:spLocks noGrp="1" noRot="1" noChangeAspect="1" noChangeArrowheads="1"/>
          </p:cNvSpPr>
          <p:nvPr>
            <p:ph type="sldImg"/>
          </p:nvPr>
        </p:nvSpPr>
        <p:spPr>
          <a:solidFill>
            <a:srgbClr val="FFFFFF"/>
          </a:solidFill>
          <a:ln/>
        </p:spPr>
      </p:sp>
      <p:sp>
        <p:nvSpPr>
          <p:cNvPr id="25395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C55F2FD-281A-1042-987C-91095AC7BA7C}" type="slidenum">
              <a:rPr lang="en-GB" sz="1200">
                <a:solidFill>
                  <a:srgbClr val="FFFFFF"/>
                </a:solidFill>
                <a:latin typeface="Comic Sans MS" charset="0"/>
              </a:rPr>
              <a:pPr/>
              <a:t>46</a:t>
            </a:fld>
            <a:endParaRPr lang="en-GB" sz="1200">
              <a:solidFill>
                <a:srgbClr val="FFFFFF"/>
              </a:solidFill>
              <a:latin typeface="Comic Sans MS" charset="0"/>
            </a:endParaRPr>
          </a:p>
        </p:txBody>
      </p:sp>
      <p:sp>
        <p:nvSpPr>
          <p:cNvPr id="256002" name="Rectangle 1026"/>
          <p:cNvSpPr>
            <a:spLocks noGrp="1" noRot="1" noChangeAspect="1" noChangeArrowheads="1"/>
          </p:cNvSpPr>
          <p:nvPr>
            <p:ph type="sldImg"/>
          </p:nvPr>
        </p:nvSpPr>
        <p:spPr>
          <a:solidFill>
            <a:srgbClr val="FFFFFF"/>
          </a:solidFill>
          <a:ln/>
        </p:spPr>
      </p:sp>
      <p:sp>
        <p:nvSpPr>
          <p:cNvPr id="256003" name="Rectangle 1027"/>
          <p:cNvSpPr>
            <a:spLocks noGrp="1" noChangeArrowheads="1"/>
          </p:cNvSpPr>
          <p:nvPr>
            <p:ph type="body" idx="1"/>
          </p:nvPr>
        </p:nvSpPr>
        <p:spPr>
          <a:solidFill>
            <a:srgbClr val="FFFFFF"/>
          </a:solidFill>
          <a:ln>
            <a:solidFill>
              <a:srgbClr val="000000"/>
            </a:solidFill>
          </a:ln>
        </p:spPr>
        <p:txBody>
          <a:bodyPr/>
          <a:lstStyle/>
          <a:p>
            <a:endParaRPr lang="en-US"/>
          </a:p>
          <a:p>
            <a:r>
              <a:rPr lang="en-US"/>
              <a:t>Howard Hughes, Jr. (December 24, 1905 – April 5, 1976) was an American businessman, investor, aviator, aerospace engineer, film maker and philanthropist. He was one of the wealthiest people in the world.</a:t>
            </a:r>
            <a:endParaRPr lang="en-US">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9173225-7A7D-4442-B831-F51294BEDC75}"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258050" name="Rectangle 1026"/>
          <p:cNvSpPr>
            <a:spLocks noGrp="1" noRot="1" noChangeAspect="1" noChangeArrowheads="1"/>
          </p:cNvSpPr>
          <p:nvPr>
            <p:ph type="sldImg"/>
          </p:nvPr>
        </p:nvSpPr>
        <p:spPr>
          <a:solidFill>
            <a:srgbClr val="FFFFFF"/>
          </a:solidFill>
          <a:ln/>
        </p:spPr>
      </p:sp>
      <p:sp>
        <p:nvSpPr>
          <p:cNvPr id="258051" name="Rectangle 1027"/>
          <p:cNvSpPr>
            <a:spLocks noGrp="1" noChangeArrowheads="1"/>
          </p:cNvSpPr>
          <p:nvPr>
            <p:ph type="body" idx="1"/>
          </p:nvPr>
        </p:nvSpPr>
        <p:spPr>
          <a:solidFill>
            <a:srgbClr val="FFFFFF"/>
          </a:solidFill>
          <a:ln>
            <a:solidFill>
              <a:srgbClr val="000000"/>
            </a:solidFill>
          </a:ln>
        </p:spPr>
        <p:txBody>
          <a:bodyPr/>
          <a:lstStyle/>
          <a:p>
            <a:endParaRPr lang="en-US"/>
          </a:p>
          <a:p>
            <a:r>
              <a:rPr lang="en-US"/>
              <a:t>He is best known for his interest in aviation, having founded Hughes Aircraft.  This company sought to help the WWII effort by making the largest plane in history designed to transport 700 troops across the Atlantic. </a:t>
            </a:r>
            <a:endParaRPr lang="en-US">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8B145D1-D4D7-1745-AEA2-944FC04E5095}"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264194" name="Rectangle 1026"/>
          <p:cNvSpPr>
            <a:spLocks noGrp="1" noRot="1" noChangeAspect="1" noChangeArrowheads="1"/>
          </p:cNvSpPr>
          <p:nvPr>
            <p:ph type="sldImg"/>
          </p:nvPr>
        </p:nvSpPr>
        <p:spPr>
          <a:solidFill>
            <a:srgbClr val="FFFFFF"/>
          </a:solidFill>
          <a:ln/>
        </p:spPr>
      </p:sp>
      <p:sp>
        <p:nvSpPr>
          <p:cNvPr id="264195"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a:p>
            <a:r>
              <a:rPr lang="en-US" dirty="0">
                <a:cs typeface="ＭＳ Ｐゴシック" charset="0"/>
              </a:rPr>
              <a:t>"Hughes dated many famous women, including Billie Dove, Bette Davis, Ava Gardner, Olivia de Havilland, Katharine Hepburn, Ginger Rogers and Gene Tierney. He also proposed to Joan Fontaine several times" (</a:t>
            </a:r>
            <a:r>
              <a:rPr lang="en-US" dirty="0" err="1">
                <a:cs typeface="ＭＳ Ｐゴシック" charset="0"/>
              </a:rPr>
              <a:t>wikipedia</a:t>
            </a:r>
            <a:r>
              <a:rPr lang="en-US" dirty="0">
                <a:cs typeface="ＭＳ Ｐゴシック" charset="0"/>
              </a:rPr>
              <a:t>).</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A1B20D2-259A-0D41-A897-311355FAC76A}"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268290" name="Rectangle 1026"/>
          <p:cNvSpPr>
            <a:spLocks noGrp="1" noRot="1" noChangeAspect="1" noChangeArrowheads="1"/>
          </p:cNvSpPr>
          <p:nvPr>
            <p:ph type="sldImg"/>
          </p:nvPr>
        </p:nvSpPr>
        <p:spPr>
          <a:solidFill>
            <a:srgbClr val="FFFFFF"/>
          </a:solidFill>
          <a:ln/>
        </p:spPr>
      </p:sp>
      <p:sp>
        <p:nvSpPr>
          <p:cNvPr id="268291"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dirty="0"/>
              <a:t>His obsessive compulsive behavior especially plagued Hughes in his later years.  "On November 24, 1966 (Thanksgiving Day), Hughes arrived in Las Vegas by railroad car and moved into the Desert Inn. Because he refused to leave the hotel, and to avoid further conflicts with the owners, Hughes bought the Desert Inn in early 1967" (Wikipedia).  </a:t>
            </a:r>
            <a:endParaRPr lang="en-US" dirty="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2C63D9D8-57C6-8F4B-ABB5-4F61D9D70361}"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270338" name="Rectangle 1026"/>
          <p:cNvSpPr>
            <a:spLocks noGrp="1" noRot="1" noChangeAspect="1" noChangeArrowheads="1"/>
          </p:cNvSpPr>
          <p:nvPr>
            <p:ph type="sldImg"/>
          </p:nvPr>
        </p:nvSpPr>
        <p:spPr>
          <a:solidFill>
            <a:srgbClr val="FFFFFF"/>
          </a:solidFill>
          <a:ln/>
        </p:spPr>
      </p:sp>
      <p:sp>
        <p:nvSpPr>
          <p:cNvPr id="27033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dirty="0"/>
              <a:t>He spent most of his days living alone naked in his penthouse watching movies.  He watched one movie 150 times!* "His reclusive activities (and possibly his drug use) made him practically unrecognizable; his hair, beard, fingernails, and toenails were long (possibly caused by [a disease] making him averse to touch), his tall 6 </a:t>
            </a:r>
            <a:r>
              <a:rPr lang="en-US" dirty="0" err="1"/>
              <a:t>ft</a:t>
            </a:r>
            <a:r>
              <a:rPr lang="en-US" dirty="0"/>
              <a:t> 4 in (193 cm) frame… weighed barely 90 pounds (41 kg)" (Wikipedia) and he had a fixation with Kleenex boxes that he kept everywhere to keep from collecting germs.</a:t>
            </a:r>
          </a:p>
          <a:p>
            <a:endParaRPr lang="en-US" dirty="0">
              <a:cs typeface="ＭＳ Ｐゴシック" charset="0"/>
            </a:endParaRPr>
          </a:p>
          <a:p>
            <a:r>
              <a:rPr lang="en-US" dirty="0"/>
              <a:t>* He became obsessed with the 1968 film </a:t>
            </a:r>
            <a:r>
              <a:rPr lang="en-US" i="1" dirty="0"/>
              <a:t>Ice Station Zebra</a:t>
            </a:r>
            <a:r>
              <a:rPr lang="en-US" dirty="0"/>
              <a:t> and had it running on a continuous loop in his home. According to his aides, he watched it 150 times (Wikipedia)</a:t>
            </a:r>
            <a:endParaRPr lang="en-US" dirty="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7496B9C6-6BC3-2745-BB54-316A36C5A8CA}"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79202" name="Rectangle 1026"/>
          <p:cNvSpPr>
            <a:spLocks noGrp="1" noRot="1" noChangeAspect="1" noChangeArrowheads="1"/>
          </p:cNvSpPr>
          <p:nvPr>
            <p:ph type="sldImg"/>
          </p:nvPr>
        </p:nvSpPr>
        <p:spPr>
          <a:solidFill>
            <a:srgbClr val="FFFFFF"/>
          </a:solidFill>
          <a:ln/>
        </p:spPr>
      </p:sp>
      <p:sp>
        <p:nvSpPr>
          <p:cNvPr id="179203" name="Rectangle 1027"/>
          <p:cNvSpPr>
            <a:spLocks noGrp="1" noChangeArrowheads="1"/>
          </p:cNvSpPr>
          <p:nvPr>
            <p:ph type="body" idx="1"/>
          </p:nvPr>
        </p:nvSpPr>
        <p:spPr>
          <a:solidFill>
            <a:srgbClr val="FFFFFF"/>
          </a:solidFill>
          <a:ln>
            <a:solidFill>
              <a:srgbClr val="000000"/>
            </a:solidFill>
          </a:ln>
        </p:spPr>
        <p:txBody>
          <a:bodyPr/>
          <a:lstStyle/>
          <a:p>
            <a:endParaRPr lang="en-US">
              <a:latin typeface="Arial"/>
              <a:cs typeface="Arial"/>
            </a:endParaRPr>
          </a:p>
          <a:p>
            <a:r>
              <a:rPr lang="en-US">
                <a:latin typeface="Arial"/>
                <a:cs typeface="Arial"/>
              </a:rPr>
              <a:t>It is helpful to hear from someone who has “done it all”–especially when God inspires his words!</a:t>
            </a:r>
          </a:p>
          <a:p>
            <a:endParaRPr lang="en-US">
              <a:latin typeface="Arial"/>
              <a:cs typeface="Arial"/>
            </a:endParaRPr>
          </a:p>
          <a:p>
            <a:r>
              <a:rPr lang="en-US">
                <a:latin typeface="Arial"/>
                <a:cs typeface="Arial"/>
              </a:rPr>
              <a:t>__________</a:t>
            </a:r>
          </a:p>
          <a:p>
            <a:endParaRPr lang="en-US">
              <a:latin typeface="Arial"/>
              <a:cs typeface="Arial"/>
            </a:endParaRPr>
          </a:p>
          <a:p>
            <a:r>
              <a:rPr lang="en-US">
                <a:latin typeface="Arial"/>
                <a:cs typeface="Arial"/>
              </a:rPr>
              <a:t>http://churchsermonseriesideas.com/?s=ecclesiastes image</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E7CBF7EA-B8F8-CE49-8A7E-18E17309615C}"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272386" name="Rectangle 1026"/>
          <p:cNvSpPr>
            <a:spLocks noGrp="1" noRot="1" noChangeAspect="1" noChangeArrowheads="1"/>
          </p:cNvSpPr>
          <p:nvPr>
            <p:ph type="sldImg"/>
          </p:nvPr>
        </p:nvSpPr>
        <p:spPr>
          <a:solidFill>
            <a:srgbClr val="FFFFFF"/>
          </a:solidFill>
          <a:ln/>
        </p:spPr>
      </p:sp>
      <p:sp>
        <p:nvSpPr>
          <p:cNvPr id="272387"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dirty="0"/>
              <a:t>"The FBI had to resort to fingerprints to identify the body… X-rays revealed five broken-off hypodermic needles in the flesh of his arms" (Wikipedia).</a:t>
            </a:r>
            <a:endParaRPr lang="en-US" dirty="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1FD9687-2869-2C4D-A608-A3859DA1E2AB}"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276482" name="Rectangle 1026"/>
          <p:cNvSpPr>
            <a:spLocks noGrp="1" noRot="1" noChangeAspect="1" noChangeArrowheads="1"/>
          </p:cNvSpPr>
          <p:nvPr>
            <p:ph type="sldImg"/>
          </p:nvPr>
        </p:nvSpPr>
        <p:spPr>
          <a:solidFill>
            <a:srgbClr val="FFFFFF"/>
          </a:solidFill>
          <a:ln/>
        </p:spPr>
      </p:sp>
      <p:sp>
        <p:nvSpPr>
          <p:cNvPr id="27648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7E91C23-DBC6-3048-9267-0D8C07DFBDFE}"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278530" name="Rectangle 1026"/>
          <p:cNvSpPr>
            <a:spLocks noGrp="1" noRot="1" noChangeAspect="1" noChangeArrowheads="1"/>
          </p:cNvSpPr>
          <p:nvPr>
            <p:ph type="sldImg"/>
          </p:nvPr>
        </p:nvSpPr>
        <p:spPr>
          <a:solidFill>
            <a:srgbClr val="FFFFFF"/>
          </a:solidFill>
          <a:ln/>
        </p:spPr>
      </p:sp>
      <p:sp>
        <p:nvSpPr>
          <p:cNvPr id="278531" name="Rectangle 1027"/>
          <p:cNvSpPr>
            <a:spLocks noGrp="1" noChangeArrowheads="1"/>
          </p:cNvSpPr>
          <p:nvPr>
            <p:ph type="body" idx="1"/>
          </p:nvPr>
        </p:nvSpPr>
        <p:spPr>
          <a:solidFill>
            <a:srgbClr val="FFFFFF"/>
          </a:solidFill>
          <a:ln>
            <a:solidFill>
              <a:srgbClr val="000000"/>
            </a:solidFill>
          </a:ln>
        </p:spPr>
        <p:txBody>
          <a:bodyPr/>
          <a:lstStyle/>
          <a:p>
            <a:r>
              <a:rPr lang="en-US">
                <a:cs typeface="ＭＳ Ｐゴシック" charset="0"/>
              </a:rPr>
              <a:t>http://churchsermonseriesideas.com/?s=ecclesiastes image</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9BF532E2-240A-134D-AD5F-6C93ED3D85FC}" type="slidenum">
              <a:rPr lang="en-GB" sz="1200">
                <a:solidFill>
                  <a:srgbClr val="FFFFFF"/>
                </a:solidFill>
                <a:latin typeface="Comic Sans MS" charset="0"/>
              </a:rPr>
              <a:pPr/>
              <a:t>54</a:t>
            </a:fld>
            <a:endParaRPr lang="en-GB" sz="1200">
              <a:solidFill>
                <a:srgbClr val="FFFFFF"/>
              </a:solidFill>
              <a:latin typeface="Comic Sans MS" charset="0"/>
            </a:endParaRPr>
          </a:p>
        </p:txBody>
      </p:sp>
      <p:sp>
        <p:nvSpPr>
          <p:cNvPr id="280578" name="Rectangle 1026"/>
          <p:cNvSpPr>
            <a:spLocks noGrp="1" noRot="1" noChangeAspect="1" noChangeArrowheads="1"/>
          </p:cNvSpPr>
          <p:nvPr>
            <p:ph type="sldImg"/>
          </p:nvPr>
        </p:nvSpPr>
        <p:spPr>
          <a:solidFill>
            <a:srgbClr val="FFFFFF"/>
          </a:solidFill>
          <a:ln/>
        </p:spPr>
      </p:sp>
      <p:sp>
        <p:nvSpPr>
          <p:cNvPr id="28057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757DC7-B54B-E54F-A606-223902678077}" type="slidenum">
              <a:rPr lang="en-GB" sz="1200">
                <a:solidFill>
                  <a:srgbClr val="FFFFFF"/>
                </a:solidFill>
                <a:latin typeface="Comic Sans MS" charset="0"/>
              </a:rPr>
              <a:pPr/>
              <a:t>55</a:t>
            </a:fld>
            <a:endParaRPr lang="en-GB" sz="1200">
              <a:solidFill>
                <a:srgbClr val="FFFFFF"/>
              </a:solidFill>
              <a:latin typeface="Comic Sans MS" charset="0"/>
            </a:endParaRPr>
          </a:p>
        </p:txBody>
      </p:sp>
      <p:sp>
        <p:nvSpPr>
          <p:cNvPr id="284674" name="Rectangle 1026"/>
          <p:cNvSpPr>
            <a:spLocks noGrp="1" noRot="1" noChangeAspect="1" noChangeArrowheads="1"/>
          </p:cNvSpPr>
          <p:nvPr>
            <p:ph type="sldImg"/>
          </p:nvPr>
        </p:nvSpPr>
        <p:spPr>
          <a:solidFill>
            <a:srgbClr val="FFFFFF"/>
          </a:solidFill>
          <a:ln/>
        </p:spPr>
      </p:sp>
      <p:sp>
        <p:nvSpPr>
          <p:cNvPr id="284675" name="Rectangle 1027"/>
          <p:cNvSpPr>
            <a:spLocks noGrp="1" noChangeArrowheads="1"/>
          </p:cNvSpPr>
          <p:nvPr>
            <p:ph type="body" idx="1"/>
          </p:nvPr>
        </p:nvSpPr>
        <p:spPr>
          <a:solidFill>
            <a:srgbClr val="FFFFFF"/>
          </a:solidFill>
          <a:ln>
            <a:solidFill>
              <a:srgbClr val="000000"/>
            </a:solidFill>
          </a:ln>
        </p:spPr>
        <p:txBody>
          <a:bodyPr/>
          <a:lstStyle/>
          <a:p>
            <a:r>
              <a:rPr lang="en-US">
                <a:cs typeface="ＭＳ Ｐゴシック" charset="0"/>
              </a:rPr>
              <a:t>http://churchsermonseriesideas.com/?s=ecclesiastes image</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A2A38E6-0601-A745-AFAB-938661A66D48}" type="slidenum">
              <a:rPr lang="en-US" sz="1200">
                <a:solidFill>
                  <a:srgbClr val="000000"/>
                </a:solidFill>
              </a:rPr>
              <a:pPr/>
              <a:t>56</a:t>
            </a:fld>
            <a:endParaRPr lang="en-US" sz="1200">
              <a:solidFill>
                <a:srgbClr val="000000"/>
              </a:solidFill>
            </a:endParaRPr>
          </a:p>
        </p:txBody>
      </p:sp>
      <p:sp>
        <p:nvSpPr>
          <p:cNvPr id="288770" name="Rectangle 2"/>
          <p:cNvSpPr>
            <a:spLocks noGrp="1" noRot="1" noChangeAspect="1" noChangeArrowheads="1"/>
          </p:cNvSpPr>
          <p:nvPr>
            <p:ph type="sldImg"/>
          </p:nvPr>
        </p:nvSpPr>
        <p:spPr>
          <a:solidFill>
            <a:srgbClr val="FFFFFF"/>
          </a:solidFill>
          <a:ln/>
        </p:spPr>
      </p:sp>
      <p:sp>
        <p:nvSpPr>
          <p:cNvPr id="288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96E6047E-E50A-CD46-A5BF-16547F65CD50}"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290818" name="Rectangle 1026"/>
          <p:cNvSpPr>
            <a:spLocks noGrp="1" noRot="1" noChangeAspect="1" noChangeArrowheads="1"/>
          </p:cNvSpPr>
          <p:nvPr>
            <p:ph type="sldImg"/>
          </p:nvPr>
        </p:nvSpPr>
        <p:spPr>
          <a:solidFill>
            <a:srgbClr val="FFFFFF"/>
          </a:solidFill>
          <a:ln/>
        </p:spPr>
      </p:sp>
      <p:sp>
        <p:nvSpPr>
          <p:cNvPr id="290819" name="Rectangle 1027"/>
          <p:cNvSpPr>
            <a:spLocks noGrp="1" noChangeArrowheads="1"/>
          </p:cNvSpPr>
          <p:nvPr>
            <p:ph type="body" idx="1"/>
          </p:nvPr>
        </p:nvSpPr>
        <p:spPr>
          <a:solidFill>
            <a:srgbClr val="FFFFFF"/>
          </a:solidFill>
          <a:ln>
            <a:solidFill>
              <a:srgbClr val="000000"/>
            </a:solidFill>
          </a:ln>
        </p:spPr>
        <p:txBody>
          <a:bodyPr/>
          <a:lstStyle/>
          <a:p>
            <a:endParaRPr lang="en-US" b="0" dirty="0">
              <a:latin typeface="Arial"/>
              <a:cs typeface="Arial"/>
            </a:endParaRPr>
          </a:p>
          <a:p>
            <a:r>
              <a:rPr lang="en-US" b="0" dirty="0">
                <a:latin typeface="Arial"/>
                <a:cs typeface="Arial"/>
              </a:rPr>
              <a:t>1:16—I said to myself, "Look, I am wiser than any of the kings who ruled in Jerusalem before me. I have greater wisdom and knowledge than any of them."  </a:t>
            </a:r>
            <a:r>
              <a:rPr lang="en-US" b="0" baseline="30000" dirty="0">
                <a:latin typeface="Arial"/>
                <a:cs typeface="Arial"/>
              </a:rPr>
              <a:t>17</a:t>
            </a:r>
            <a:r>
              <a:rPr lang="en-US" b="0" dirty="0">
                <a:latin typeface="Arial"/>
                <a:cs typeface="Arial"/>
              </a:rPr>
              <a:t> So I set out to learn everything from wisdom to madness and folly. But I learned firsthand that pursuing all this is like chasing the wind. </a:t>
            </a:r>
          </a:p>
          <a:p>
            <a:endParaRPr lang="en-US" b="0" dirty="0">
              <a:latin typeface="Arial"/>
              <a:cs typeface="Arial"/>
            </a:endParaRPr>
          </a:p>
          <a:p>
            <a:r>
              <a:rPr lang="en-US" b="0" dirty="0">
                <a:latin typeface="Arial"/>
                <a:cs typeface="Arial"/>
              </a:rPr>
              <a:t>Eccl. 1:18    	 The greater my wisdom, the greater my grief. </a:t>
            </a:r>
          </a:p>
          <a:p>
            <a:r>
              <a:rPr lang="en-US" b="0" dirty="0">
                <a:latin typeface="Arial"/>
                <a:cs typeface="Arial"/>
              </a:rPr>
              <a:t>		 To increase knowledge only increases sorrow.</a:t>
            </a:r>
          </a:p>
          <a:p>
            <a:endParaRPr lang="en-US" b="0" dirty="0">
              <a:latin typeface="Arial"/>
              <a:cs typeface="Arial"/>
            </a:endParaRPr>
          </a:p>
          <a:p>
            <a:r>
              <a:rPr lang="en-US" b="0" dirty="0">
                <a:latin typeface="Arial"/>
                <a:cs typeface="Arial"/>
              </a:rPr>
              <a:t>Solomon's wisdom was unsurpassed by anyone of his time and perhaps by anyone in history (1:16; cf. 1 Kings 4:29-34).</a:t>
            </a:r>
          </a:p>
          <a:p>
            <a:r>
              <a:rPr lang="en-US" b="0" dirty="0">
                <a:latin typeface="Arial"/>
                <a:cs typeface="Arial"/>
              </a:rPr>
              <a:t>His pursuit of wisdom (human intellect), madness (foolish ideas) and folly (pleasures) resulted in frustration (1:17).</a:t>
            </a:r>
          </a:p>
          <a:p>
            <a:r>
              <a:rPr lang="en-US" b="0" dirty="0">
                <a:latin typeface="Arial"/>
                <a:cs typeface="Arial"/>
              </a:rPr>
              <a:t>Even when he achieved wisdom it was accompanied with mental grief and emotional pain (1:18).</a:t>
            </a:r>
          </a:p>
          <a:p>
            <a:endParaRPr lang="en-US" b="0" dirty="0">
              <a:latin typeface="Arial"/>
              <a:cs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73B30DC1-BB15-0344-9FBE-D918398EB2DC}"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297986" name="Rectangle 1026"/>
          <p:cNvSpPr>
            <a:spLocks noGrp="1" noRot="1" noChangeAspect="1" noChangeArrowheads="1"/>
          </p:cNvSpPr>
          <p:nvPr>
            <p:ph type="sldImg"/>
          </p:nvPr>
        </p:nvSpPr>
        <p:spPr>
          <a:solidFill>
            <a:srgbClr val="FFFFFF"/>
          </a:solidFill>
          <a:ln/>
        </p:spPr>
      </p:sp>
      <p:sp>
        <p:nvSpPr>
          <p:cNvPr id="29798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Solomon tried pleasure in humor (2:2).</a:t>
            </a:r>
          </a:p>
          <a:p>
            <a:r>
              <a:rPr lang="en-US">
                <a:latin typeface="Arial"/>
                <a:cs typeface="Arial"/>
              </a:rPr>
              <a:t>Solomon tried pleasure in wine (2:3a).</a:t>
            </a:r>
          </a:p>
          <a:p>
            <a:r>
              <a:rPr lang="en-US">
                <a:latin typeface="Arial"/>
                <a:cs typeface="Arial"/>
              </a:rPr>
              <a:t>Solomon tried pleasure in foolishness (2:3b).</a:t>
            </a:r>
          </a:p>
          <a:p>
            <a:endParaRPr lang="en-US">
              <a:latin typeface="Arial"/>
              <a:cs typeface="Arial"/>
            </a:endParaRPr>
          </a:p>
          <a:p>
            <a:endParaRPr lang="en-US">
              <a:latin typeface="Arial"/>
              <a:cs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25BCE711-2B43-A44D-9740-5F50025E7C5A}" type="slidenum">
              <a:rPr lang="en-GB" sz="1200">
                <a:solidFill>
                  <a:srgbClr val="FFFFFF"/>
                </a:solidFill>
                <a:latin typeface="Comic Sans MS" charset="0"/>
              </a:rPr>
              <a:pPr/>
              <a:t>59</a:t>
            </a:fld>
            <a:endParaRPr lang="en-GB" sz="1200">
              <a:solidFill>
                <a:srgbClr val="FFFFFF"/>
              </a:solidFill>
              <a:latin typeface="Comic Sans MS" charset="0"/>
            </a:endParaRPr>
          </a:p>
        </p:txBody>
      </p:sp>
      <p:sp>
        <p:nvSpPr>
          <p:cNvPr id="324610" name="Rectangle 1026"/>
          <p:cNvSpPr>
            <a:spLocks noGrp="1" noRot="1" noChangeAspect="1" noChangeArrowheads="1"/>
          </p:cNvSpPr>
          <p:nvPr>
            <p:ph type="sldImg"/>
          </p:nvPr>
        </p:nvSpPr>
        <p:spPr>
          <a:solidFill>
            <a:srgbClr val="FFFFFF"/>
          </a:solidFill>
          <a:ln/>
        </p:spPr>
      </p:sp>
      <p:sp>
        <p:nvSpPr>
          <p:cNvPr id="32461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Solomon built homes for himself (2:4a; cf. 1 Kings 7:1-12).</a:t>
            </a:r>
          </a:p>
          <a:p>
            <a:r>
              <a:rPr lang="en-US">
                <a:latin typeface="Arial"/>
                <a:cs typeface="Arial"/>
              </a:rPr>
              <a:t>Solomon planted vineyards for himself (2:4b; cf. Song 8:10, 11).</a:t>
            </a:r>
          </a:p>
          <a:p>
            <a:r>
              <a:rPr lang="en-US">
                <a:latin typeface="Arial"/>
                <a:cs typeface="Arial"/>
              </a:rPr>
              <a:t>Solomon made gardens and parks for himself (2:5a).</a:t>
            </a:r>
          </a:p>
          <a:p>
            <a:r>
              <a:rPr lang="en-US">
                <a:latin typeface="Arial"/>
                <a:cs typeface="Arial"/>
              </a:rPr>
              <a:t>Solomon had food production for himself (2:5b).</a:t>
            </a:r>
          </a:p>
          <a:p>
            <a:r>
              <a:rPr lang="en-US">
                <a:latin typeface="Arial"/>
                <a:cs typeface="Arial"/>
              </a:rPr>
              <a:t>Solomon built irrigation ponds for himself (2:6; cf. Neh. 2:14; 3:15,16).</a:t>
            </a:r>
          </a:p>
          <a:p>
            <a:endParaRPr lang="en-US">
              <a:latin typeface="Arial"/>
              <a:cs typeface="Aria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71E6E96-F297-414E-B086-2B91919A5C0B}" type="slidenum">
              <a:rPr lang="en-GB" sz="1200">
                <a:solidFill>
                  <a:srgbClr val="FFFFFF"/>
                </a:solidFill>
                <a:latin typeface="Comic Sans MS" charset="0"/>
              </a:rPr>
              <a:pPr/>
              <a:t>60</a:t>
            </a:fld>
            <a:endParaRPr lang="en-GB" sz="1200">
              <a:solidFill>
                <a:srgbClr val="FFFFFF"/>
              </a:solidFill>
              <a:latin typeface="Comic Sans MS" charset="0"/>
            </a:endParaRPr>
          </a:p>
        </p:txBody>
      </p:sp>
      <p:sp>
        <p:nvSpPr>
          <p:cNvPr id="345090" name="Rectangle 1026"/>
          <p:cNvSpPr>
            <a:spLocks noGrp="1" noRot="1" noChangeAspect="1" noChangeArrowheads="1"/>
          </p:cNvSpPr>
          <p:nvPr>
            <p:ph type="sldImg"/>
          </p:nvPr>
        </p:nvSpPr>
        <p:spPr>
          <a:solidFill>
            <a:srgbClr val="FFFFFF"/>
          </a:solidFill>
          <a:ln/>
        </p:spPr>
      </p:sp>
      <p:sp>
        <p:nvSpPr>
          <p:cNvPr id="34509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Solomon had numerous servants/slaves (2:7a).</a:t>
            </a:r>
          </a:p>
          <a:p>
            <a:r>
              <a:rPr lang="en-US">
                <a:latin typeface="Arial"/>
                <a:cs typeface="Arial"/>
              </a:rPr>
              <a:t>Solomon possessed more flocks and herds than anyone in Israel's history (2:7b).</a:t>
            </a:r>
          </a:p>
          <a:p>
            <a:r>
              <a:rPr lang="en-US">
                <a:latin typeface="Arial"/>
                <a:cs typeface="Arial"/>
              </a:rPr>
              <a:t>Solomon had incalculable money for any material desire (2:8a; 1 Kings 10:14, 15, 27).</a:t>
            </a:r>
          </a:p>
          <a:p>
            <a:r>
              <a:rPr lang="en-US">
                <a:latin typeface="Arial"/>
                <a:cs typeface="Arial"/>
              </a:rPr>
              <a:t>Solomon had musicians for his aesthetic desires (2:8b).</a:t>
            </a:r>
          </a:p>
          <a:p>
            <a:r>
              <a:rPr lang="en-US">
                <a:latin typeface="Arial"/>
                <a:cs typeface="Arial"/>
              </a:rPr>
              <a:t>Solomon had a harem for his sexual desires (2:8c; cf. 1 Kings 11:1-8).</a:t>
            </a:r>
          </a:p>
          <a:p>
            <a:endParaRPr lang="en-US">
              <a:latin typeface="Arial"/>
              <a:cs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E0DC1A38-973A-2242-BDF3-52566F372789}" type="slidenum">
              <a:rPr lang="en-US" sz="1200">
                <a:solidFill>
                  <a:prstClr val="black"/>
                </a:solidFill>
              </a:rPr>
              <a:pPr/>
              <a:t>6</a:t>
            </a:fld>
            <a:endParaRPr lang="en-US" sz="1200">
              <a:solidFill>
                <a:prstClr val="black"/>
              </a:solidFill>
            </a:endParaRPr>
          </a:p>
        </p:txBody>
      </p:sp>
      <p:sp>
        <p:nvSpPr>
          <p:cNvPr id="416770" name="Rectangle 2"/>
          <p:cNvSpPr>
            <a:spLocks noGrp="1" noRot="1" noChangeAspect="1" noChangeArrowheads="1"/>
          </p:cNvSpPr>
          <p:nvPr>
            <p:ph type="sldImg"/>
          </p:nvPr>
        </p:nvSpPr>
        <p:spPr>
          <a:solidFill>
            <a:srgbClr val="FFFFFF"/>
          </a:solidFill>
          <a:ln/>
        </p:spPr>
      </p:sp>
      <p:sp>
        <p:nvSpPr>
          <p:cNvPr id="416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Of course, I am talking about King Solomon.</a:t>
            </a:r>
          </a:p>
          <a:p>
            <a:r>
              <a:rPr lang="en-US">
                <a:latin typeface="Arial"/>
                <a:cs typeface="Arial"/>
              </a:rPr>
              <a:t>Most see Solomon as having written Song of Songs first in his young life and then Proverbs in mid-life.</a:t>
            </a:r>
          </a:p>
          <a:p>
            <a:r>
              <a:rPr lang="en-US">
                <a:latin typeface="Arial"/>
                <a:cs typeface="Arial"/>
              </a:rPr>
              <a:t>Now, as an old man who has “seen it all,” he muses on the meaning of life in Ecclesiastes.</a:t>
            </a:r>
          </a:p>
          <a:p>
            <a:endParaRPr lang="en-US">
              <a:latin typeface="Arial"/>
              <a:cs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4AD8FC3-69FC-E849-A0A6-C4FC7BE8FF7D}" type="slidenum">
              <a:rPr lang="en-GB" sz="1200">
                <a:solidFill>
                  <a:srgbClr val="FFFFFF"/>
                </a:solidFill>
                <a:latin typeface="Comic Sans MS" charset="0"/>
              </a:rPr>
              <a:pPr/>
              <a:t>61</a:t>
            </a:fld>
            <a:endParaRPr lang="en-GB" sz="1200">
              <a:solidFill>
                <a:srgbClr val="FFFFFF"/>
              </a:solidFill>
              <a:latin typeface="Comic Sans MS" charset="0"/>
            </a:endParaRPr>
          </a:p>
        </p:txBody>
      </p:sp>
      <p:sp>
        <p:nvSpPr>
          <p:cNvPr id="370690" name="Rectangle 1026"/>
          <p:cNvSpPr>
            <a:spLocks noGrp="1" noRot="1" noChangeAspect="1" noChangeArrowheads="1"/>
          </p:cNvSpPr>
          <p:nvPr>
            <p:ph type="sldImg"/>
          </p:nvPr>
        </p:nvSpPr>
        <p:spPr>
          <a:solidFill>
            <a:srgbClr val="FFFFFF"/>
          </a:solidFill>
          <a:ln/>
        </p:spPr>
      </p:sp>
      <p:sp>
        <p:nvSpPr>
          <p:cNvPr id="37069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779C699-1415-6940-8A0F-B8FFFC961A29}" type="slidenum">
              <a:rPr lang="en-GB" sz="1200">
                <a:solidFill>
                  <a:srgbClr val="FFFFFF"/>
                </a:solidFill>
                <a:latin typeface="Comic Sans MS" charset="0"/>
              </a:rPr>
              <a:pPr/>
              <a:t>62</a:t>
            </a:fld>
            <a:endParaRPr lang="en-GB" sz="1200">
              <a:solidFill>
                <a:srgbClr val="FFFFFF"/>
              </a:solidFill>
              <a:latin typeface="Comic Sans MS" charset="0"/>
            </a:endParaRPr>
          </a:p>
        </p:txBody>
      </p:sp>
      <p:sp>
        <p:nvSpPr>
          <p:cNvPr id="372738" name="Rectangle 1026"/>
          <p:cNvSpPr>
            <a:spLocks noGrp="1" noRot="1" noChangeAspect="1" noChangeArrowheads="1"/>
          </p:cNvSpPr>
          <p:nvPr>
            <p:ph type="sldImg"/>
          </p:nvPr>
        </p:nvSpPr>
        <p:spPr>
          <a:solidFill>
            <a:srgbClr val="FFFFFF"/>
          </a:solidFill>
          <a:ln/>
        </p:spPr>
      </p:sp>
      <p:sp>
        <p:nvSpPr>
          <p:cNvPr id="37273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mn-ea"/>
                <a:cs typeface="Arial"/>
              </a:rPr>
              <a:t>Solomon's conclusion is that all the preceding pursuits brought no ultimate satisfaction or lasting value (2:10-11).</a:t>
            </a:r>
            <a:r>
              <a:rPr lang="en-SG">
                <a:effectLst/>
                <a:latin typeface="Arial"/>
                <a:cs typeface="Arial"/>
              </a:rPr>
              <a:t> </a:t>
            </a:r>
            <a:endParaRPr lang="en-US">
              <a:latin typeface="Arial"/>
              <a:cs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2D31644-B175-BA4A-A934-A1722B95C48B}"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374786" name="Rectangle 1026"/>
          <p:cNvSpPr>
            <a:spLocks noGrp="1" noRot="1" noChangeAspect="1" noChangeArrowheads="1"/>
          </p:cNvSpPr>
          <p:nvPr>
            <p:ph type="sldImg"/>
          </p:nvPr>
        </p:nvSpPr>
        <p:spPr>
          <a:solidFill>
            <a:srgbClr val="FFFFFF"/>
          </a:solidFill>
          <a:ln/>
        </p:spPr>
      </p:sp>
      <p:sp>
        <p:nvSpPr>
          <p:cNvPr id="37478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D8296C2-7A21-DA46-AC0F-8C4665CAC596}" type="slidenum">
              <a:rPr lang="en-US" sz="1200">
                <a:solidFill>
                  <a:srgbClr val="000000"/>
                </a:solidFill>
              </a:rPr>
              <a:pPr/>
              <a:t>64</a:t>
            </a:fld>
            <a:endParaRPr lang="en-US" sz="1200">
              <a:solidFill>
                <a:srgbClr val="000000"/>
              </a:solidFill>
            </a:endParaRPr>
          </a:p>
        </p:txBody>
      </p:sp>
      <p:sp>
        <p:nvSpPr>
          <p:cNvPr id="378882" name="Rectangle 2"/>
          <p:cNvSpPr>
            <a:spLocks noGrp="1" noRot="1" noChangeAspect="1" noChangeArrowheads="1"/>
          </p:cNvSpPr>
          <p:nvPr>
            <p:ph type="sldImg"/>
          </p:nvPr>
        </p:nvSpPr>
        <p:spPr>
          <a:solidFill>
            <a:srgbClr val="FFFFFF"/>
          </a:solidFill>
          <a:ln/>
        </p:spPr>
      </p:sp>
      <p:sp>
        <p:nvSpPr>
          <p:cNvPr id="3788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CB3FE56-C97E-E643-8C0B-859D822B24DD}" type="slidenum">
              <a:rPr lang="en-GB" sz="1200">
                <a:solidFill>
                  <a:srgbClr val="FFFFFF"/>
                </a:solidFill>
                <a:latin typeface="Comic Sans MS" charset="0"/>
              </a:rPr>
              <a:pPr/>
              <a:t>65</a:t>
            </a:fld>
            <a:endParaRPr lang="en-GB" sz="1200">
              <a:solidFill>
                <a:srgbClr val="FFFFFF"/>
              </a:solidFill>
              <a:latin typeface="Comic Sans MS" charset="0"/>
            </a:endParaRPr>
          </a:p>
        </p:txBody>
      </p:sp>
      <p:sp>
        <p:nvSpPr>
          <p:cNvPr id="392194" name="Rectangle 1026"/>
          <p:cNvSpPr>
            <a:spLocks noGrp="1" noRot="1" noChangeAspect="1" noChangeArrowheads="1"/>
          </p:cNvSpPr>
          <p:nvPr>
            <p:ph type="sldImg"/>
          </p:nvPr>
        </p:nvSpPr>
        <p:spPr>
          <a:solidFill>
            <a:srgbClr val="FFFFFF"/>
          </a:solidFill>
          <a:ln/>
        </p:spPr>
      </p:sp>
      <p:sp>
        <p:nvSpPr>
          <p:cNvPr id="392195"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lang="en-US" dirty="0">
                <a:latin typeface="Arial"/>
                <a:cs typeface="Arial"/>
              </a:rPr>
              <a:t>We might say, "Well, if I just had more free time…"</a:t>
            </a:r>
            <a:endParaRPr lang="en-US" altLang="ja-JP" dirty="0">
              <a:latin typeface="Arial"/>
              <a:cs typeface="Arial"/>
            </a:endParaRPr>
          </a:p>
          <a:p>
            <a:r>
              <a:rPr lang="en-US" dirty="0">
                <a:latin typeface="Arial"/>
                <a:cs typeface="Arial"/>
              </a:rPr>
              <a:t>You may be thinking, "A little more money might really help in the satisfaction department!"</a:t>
            </a:r>
            <a:endParaRPr lang="en-US" altLang="ja-JP" dirty="0">
              <a:latin typeface="Arial"/>
              <a:cs typeface="Arial"/>
            </a:endParaRPr>
          </a:p>
          <a:p>
            <a:r>
              <a:rPr lang="en-US" dirty="0">
                <a:latin typeface="Arial"/>
                <a:cs typeface="Arial"/>
              </a:rPr>
              <a:t>Or, "Wow, if only so-and-so changed, I’d be happy!"</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CB3FE56-C97E-E643-8C0B-859D822B24DD}" type="slidenum">
              <a:rPr lang="en-GB" sz="1200">
                <a:solidFill>
                  <a:srgbClr val="FFFFFF"/>
                </a:solidFill>
                <a:latin typeface="Comic Sans MS" charset="0"/>
              </a:rPr>
              <a:pPr/>
              <a:t>66</a:t>
            </a:fld>
            <a:endParaRPr lang="en-GB" sz="1200">
              <a:solidFill>
                <a:srgbClr val="FFFFFF"/>
              </a:solidFill>
              <a:latin typeface="Comic Sans MS" charset="0"/>
            </a:endParaRPr>
          </a:p>
        </p:txBody>
      </p:sp>
      <p:sp>
        <p:nvSpPr>
          <p:cNvPr id="392194" name="Rectangle 1026"/>
          <p:cNvSpPr>
            <a:spLocks noGrp="1" noRot="1" noChangeAspect="1" noChangeArrowheads="1"/>
          </p:cNvSpPr>
          <p:nvPr>
            <p:ph type="sldImg"/>
          </p:nvPr>
        </p:nvSpPr>
        <p:spPr>
          <a:solidFill>
            <a:srgbClr val="FFFFFF"/>
          </a:solidFill>
          <a:ln/>
        </p:spPr>
      </p:sp>
      <p:sp>
        <p:nvSpPr>
          <p:cNvPr id="392195"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lang="en-US" dirty="0">
                <a:latin typeface="Arial"/>
                <a:cs typeface="Arial"/>
              </a:rPr>
              <a:t>Our to-do list at work never ends, so relax in God's plan. Trust his</a:t>
            </a:r>
            <a:r>
              <a:rPr lang="en-US" baseline="0" dirty="0">
                <a:latin typeface="Arial"/>
                <a:cs typeface="Arial"/>
              </a:rPr>
              <a:t> open doors and live with a sense of his blessing.</a:t>
            </a:r>
            <a:endParaRPr lang="en-US" dirty="0">
              <a:latin typeface="Arial"/>
              <a:cs typeface="Aria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B7D866A0-A029-C641-A094-E1B97DDD7819}" type="slidenum">
              <a:rPr lang="en-GB" sz="1200">
                <a:solidFill>
                  <a:srgbClr val="FFFFFF"/>
                </a:solidFill>
                <a:latin typeface="Comic Sans MS" charset="0"/>
              </a:rPr>
              <a:pPr/>
              <a:t>68</a:t>
            </a:fld>
            <a:endParaRPr lang="en-GB" sz="1200">
              <a:solidFill>
                <a:srgbClr val="FFFFFF"/>
              </a:solidFill>
              <a:latin typeface="Comic Sans MS" charset="0"/>
            </a:endParaRPr>
          </a:p>
        </p:txBody>
      </p:sp>
      <p:sp>
        <p:nvSpPr>
          <p:cNvPr id="78850" name="Rectangle 1026"/>
          <p:cNvSpPr>
            <a:spLocks noGrp="1" noRot="1" noChangeAspect="1" noChangeArrowheads="1"/>
          </p:cNvSpPr>
          <p:nvPr>
            <p:ph type="sldImg"/>
          </p:nvPr>
        </p:nvSpPr>
        <p:spPr>
          <a:solidFill>
            <a:srgbClr val="FFFFFF"/>
          </a:solidFill>
          <a:ln/>
        </p:spPr>
      </p:sp>
      <p:sp>
        <p:nvSpPr>
          <p:cNvPr id="78851" name="Rectangle 1027"/>
          <p:cNvSpPr>
            <a:spLocks noGrp="1" noChangeArrowheads="1"/>
          </p:cNvSpPr>
          <p:nvPr>
            <p:ph type="body" idx="1"/>
          </p:nvPr>
        </p:nvSpPr>
        <p:spPr>
          <a:solidFill>
            <a:srgbClr val="FFFFFF"/>
          </a:solidFill>
          <a:ln>
            <a:solidFill>
              <a:srgbClr val="000000"/>
            </a:solidFill>
          </a:ln>
        </p:spPr>
        <p:txBody>
          <a:bodyPr/>
          <a:lstStyle/>
          <a:p>
            <a:endParaRPr lang="en-US">
              <a:latin typeface="Arial"/>
              <a:cs typeface="Arial"/>
            </a:endParaRPr>
          </a:p>
          <a:p>
            <a:r>
              <a:rPr lang="en-US">
                <a:latin typeface="Arial"/>
                <a:cs typeface="Arial"/>
              </a:rPr>
              <a:t>He causes events at the flawless moment!</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7CC3A756-B6D5-6D4C-82E4-8063D093D50B}" type="slidenum">
              <a:rPr lang="en-GB" sz="1200">
                <a:solidFill>
                  <a:srgbClr val="FFFFFF"/>
                </a:solidFill>
                <a:latin typeface="Comic Sans MS" charset="0"/>
              </a:rPr>
              <a:pPr/>
              <a:t>69</a:t>
            </a:fld>
            <a:endParaRPr lang="en-GB" sz="1200">
              <a:solidFill>
                <a:srgbClr val="FFFFFF"/>
              </a:solidFill>
              <a:latin typeface="Comic Sans MS" charset="0"/>
            </a:endParaRPr>
          </a:p>
        </p:txBody>
      </p:sp>
      <p:sp>
        <p:nvSpPr>
          <p:cNvPr id="80898" name="Rectangle 1026"/>
          <p:cNvSpPr>
            <a:spLocks noGrp="1" noRot="1" noChangeAspect="1" noChangeArrowheads="1"/>
          </p:cNvSpPr>
          <p:nvPr>
            <p:ph type="sldImg"/>
          </p:nvPr>
        </p:nvSpPr>
        <p:spPr>
          <a:solidFill>
            <a:srgbClr val="FFFFFF"/>
          </a:solidFill>
          <a:ln/>
        </p:spPr>
      </p:sp>
      <p:sp>
        <p:nvSpPr>
          <p:cNvPr id="808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198389B-7315-F543-9324-4ABB0AAD48AE}" type="slidenum">
              <a:rPr lang="en-GB" sz="1200">
                <a:solidFill>
                  <a:srgbClr val="FFFFFF"/>
                </a:solidFill>
                <a:latin typeface="Comic Sans MS" charset="0"/>
              </a:rPr>
              <a:pPr/>
              <a:t>70</a:t>
            </a:fld>
            <a:endParaRPr lang="en-GB" sz="1200">
              <a:solidFill>
                <a:srgbClr val="FFFFFF"/>
              </a:solidFill>
              <a:latin typeface="Comic Sans MS" charset="0"/>
            </a:endParaRPr>
          </a:p>
        </p:txBody>
      </p:sp>
      <p:sp>
        <p:nvSpPr>
          <p:cNvPr id="82946" name="Rectangle 1026"/>
          <p:cNvSpPr>
            <a:spLocks noGrp="1" noRot="1" noChangeAspect="1" noChangeArrowheads="1"/>
          </p:cNvSpPr>
          <p:nvPr>
            <p:ph type="sldImg"/>
          </p:nvPr>
        </p:nvSpPr>
        <p:spPr>
          <a:solidFill>
            <a:srgbClr val="FFFFFF"/>
          </a:solidFill>
          <a:ln/>
        </p:spPr>
      </p:sp>
      <p:sp>
        <p:nvSpPr>
          <p:cNvPr id="8294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AB9DB47-3AF0-6B47-AE7E-07D58725A44D}" type="slidenum">
              <a:rPr lang="en-GB" sz="1200">
                <a:solidFill>
                  <a:srgbClr val="FFFFFF"/>
                </a:solidFill>
                <a:latin typeface="Comic Sans MS" charset="0"/>
              </a:rPr>
              <a:pPr/>
              <a:t>71</a:t>
            </a:fld>
            <a:endParaRPr lang="en-GB" sz="1200">
              <a:solidFill>
                <a:srgbClr val="FFFFFF"/>
              </a:solidFill>
              <a:latin typeface="Comic Sans MS" charset="0"/>
            </a:endParaRPr>
          </a:p>
        </p:txBody>
      </p:sp>
      <p:sp>
        <p:nvSpPr>
          <p:cNvPr id="84994" name="Rectangle 1026"/>
          <p:cNvSpPr>
            <a:spLocks noGrp="1" noRot="1" noChangeAspect="1" noChangeArrowheads="1"/>
          </p:cNvSpPr>
          <p:nvPr>
            <p:ph type="sldImg"/>
          </p:nvPr>
        </p:nvSpPr>
        <p:spPr>
          <a:solidFill>
            <a:srgbClr val="FFFFFF"/>
          </a:solidFill>
          <a:ln/>
        </p:spPr>
      </p:sp>
      <p:sp>
        <p:nvSpPr>
          <p:cNvPr id="8499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B33E986-01B7-644E-A01B-F7346F9FDF15}"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166914" name="Rectangle 1026"/>
          <p:cNvSpPr>
            <a:spLocks noGrp="1" noRot="1" noChangeAspect="1" noChangeArrowheads="1"/>
          </p:cNvSpPr>
          <p:nvPr>
            <p:ph type="sldImg"/>
          </p:nvPr>
        </p:nvSpPr>
        <p:spPr>
          <a:solidFill>
            <a:srgbClr val="FFFFFF"/>
          </a:solidFill>
          <a:ln/>
        </p:spPr>
      </p:sp>
      <p:sp>
        <p:nvSpPr>
          <p:cNvPr id="16691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3" indent="0" algn="l" defTabSz="457200" rtl="0" eaLnBrk="1" fontAlgn="auto" latinLnBrk="0" hangingPunct="1">
              <a:lnSpc>
                <a:spcPct val="100000"/>
              </a:lnSpc>
              <a:spcBef>
                <a:spcPts val="0"/>
              </a:spcBef>
              <a:spcAft>
                <a:spcPts val="0"/>
              </a:spcAft>
              <a:buClrTx/>
              <a:buSzTx/>
              <a:buFontTx/>
              <a:buNone/>
              <a:tabLst/>
              <a:defRPr/>
            </a:pPr>
            <a:endParaRPr lang="en-US">
              <a:latin typeface="qr"/>
              <a:cs typeface="qr"/>
            </a:endParaRPr>
          </a:p>
          <a:p>
            <a:pPr marL="0" marR="0" lvl="3" indent="0" algn="l" defTabSz="457200" rtl="0" eaLnBrk="1" fontAlgn="auto" latinLnBrk="0" hangingPunct="1">
              <a:lnSpc>
                <a:spcPct val="100000"/>
              </a:lnSpc>
              <a:spcBef>
                <a:spcPts val="0"/>
              </a:spcBef>
              <a:spcAft>
                <a:spcPts val="0"/>
              </a:spcAft>
              <a:buClrTx/>
              <a:buSzTx/>
              <a:buFontTx/>
              <a:buNone/>
              <a:tabLst/>
              <a:defRPr/>
            </a:pPr>
            <a:r>
              <a:rPr lang="en-US">
                <a:latin typeface="qr"/>
                <a:cs typeface="qr"/>
              </a:rPr>
              <a:t>In our age people idolize athletes or attractive people who pretend to be someone else (=Hollywood and Bollywood).</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EEC7F255-279C-0043-B912-BE85EB6CF917}"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152578" name="Rectangle 1026"/>
          <p:cNvSpPr>
            <a:spLocks noGrp="1" noRot="1" noChangeAspect="1" noChangeArrowheads="1"/>
          </p:cNvSpPr>
          <p:nvPr>
            <p:ph type="sldImg"/>
          </p:nvPr>
        </p:nvSpPr>
        <p:spPr>
          <a:solidFill>
            <a:srgbClr val="FFFFFF"/>
          </a:solidFill>
          <a:ln/>
        </p:spPr>
      </p:sp>
      <p:sp>
        <p:nvSpPr>
          <p:cNvPr id="152579" name="Rectangle 1027"/>
          <p:cNvSpPr>
            <a:spLocks noGrp="1" noChangeArrowheads="1"/>
          </p:cNvSpPr>
          <p:nvPr>
            <p:ph type="body" idx="1"/>
          </p:nvPr>
        </p:nvSpPr>
        <p:spPr>
          <a:solidFill>
            <a:srgbClr val="FFFFFF"/>
          </a:solidFill>
          <a:ln>
            <a:solidFill>
              <a:srgbClr val="000000"/>
            </a:solidFill>
          </a:ln>
        </p:spPr>
        <p:txBody>
          <a:bodyPr/>
          <a:lstStyle/>
          <a:p>
            <a:endParaRPr lang="en-US">
              <a:latin typeface="Arial"/>
              <a:cs typeface="Arial"/>
            </a:endParaRPr>
          </a:p>
          <a:p>
            <a:r>
              <a:rPr lang="en-US">
                <a:latin typeface="Arial"/>
                <a:cs typeface="Arial"/>
              </a:rPr>
              <a:t>Our best has limited success but God does everything right.</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56E3742-C5F8-8749-B827-2B90D362986F}" type="slidenum">
              <a:rPr lang="en-GB" sz="1200">
                <a:solidFill>
                  <a:srgbClr val="FFFFFF"/>
                </a:solidFill>
                <a:latin typeface="Comic Sans MS" charset="0"/>
              </a:rPr>
              <a:pPr/>
              <a:t>73</a:t>
            </a:fld>
            <a:endParaRPr lang="en-GB" sz="1200">
              <a:solidFill>
                <a:srgbClr val="FFFFFF"/>
              </a:solidFill>
              <a:latin typeface="Comic Sans MS" charset="0"/>
            </a:endParaRPr>
          </a:p>
        </p:txBody>
      </p:sp>
      <p:sp>
        <p:nvSpPr>
          <p:cNvPr id="154626" name="Rectangle 1026"/>
          <p:cNvSpPr>
            <a:spLocks noGrp="1" noRot="1" noChangeAspect="1" noChangeArrowheads="1"/>
          </p:cNvSpPr>
          <p:nvPr>
            <p:ph type="sldImg"/>
          </p:nvPr>
        </p:nvSpPr>
        <p:spPr>
          <a:solidFill>
            <a:srgbClr val="FFFFFF"/>
          </a:solidFill>
          <a:ln/>
        </p:spPr>
      </p:sp>
      <p:sp>
        <p:nvSpPr>
          <p:cNvPr id="1546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52102E-57E6-D34F-8B70-3412493BBCA6}" type="slidenum">
              <a:rPr lang="en-GB" sz="1200">
                <a:solidFill>
                  <a:srgbClr val="FFFFFF"/>
                </a:solidFill>
                <a:latin typeface="Comic Sans MS" charset="0"/>
              </a:rPr>
              <a:pPr/>
              <a:t>74</a:t>
            </a:fld>
            <a:endParaRPr lang="en-GB" sz="1200">
              <a:solidFill>
                <a:srgbClr val="FFFFFF"/>
              </a:solidFill>
              <a:latin typeface="Comic Sans MS" charset="0"/>
            </a:endParaRPr>
          </a:p>
        </p:txBody>
      </p:sp>
      <p:sp>
        <p:nvSpPr>
          <p:cNvPr id="156674" name="Rectangle 1026"/>
          <p:cNvSpPr>
            <a:spLocks noGrp="1" noRot="1" noChangeAspect="1" noChangeArrowheads="1"/>
          </p:cNvSpPr>
          <p:nvPr>
            <p:ph type="sldImg"/>
          </p:nvPr>
        </p:nvSpPr>
        <p:spPr>
          <a:solidFill>
            <a:srgbClr val="FFFFFF"/>
          </a:solidFill>
          <a:ln/>
        </p:spPr>
      </p:sp>
      <p:sp>
        <p:nvSpPr>
          <p:cNvPr id="15667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BC0A12F7-1C0B-1245-B9E1-EF2C07645AE9}" type="slidenum">
              <a:rPr lang="en-GB" sz="1200">
                <a:solidFill>
                  <a:srgbClr val="FFFFFF"/>
                </a:solidFill>
                <a:latin typeface="Comic Sans MS" charset="0"/>
              </a:rPr>
              <a:pPr/>
              <a:t>75</a:t>
            </a:fld>
            <a:endParaRPr lang="en-GB" sz="1200">
              <a:solidFill>
                <a:srgbClr val="FFFFFF"/>
              </a:solidFill>
              <a:latin typeface="Comic Sans MS" charset="0"/>
            </a:endParaRPr>
          </a:p>
        </p:txBody>
      </p:sp>
      <p:sp>
        <p:nvSpPr>
          <p:cNvPr id="158722" name="Rectangle 1026"/>
          <p:cNvSpPr>
            <a:spLocks noGrp="1" noRot="1" noChangeAspect="1" noChangeArrowheads="1"/>
          </p:cNvSpPr>
          <p:nvPr>
            <p:ph type="sldImg"/>
          </p:nvPr>
        </p:nvSpPr>
        <p:spPr>
          <a:solidFill>
            <a:srgbClr val="FFFFFF"/>
          </a:solidFill>
          <a:ln/>
        </p:spPr>
      </p:sp>
      <p:sp>
        <p:nvSpPr>
          <p:cNvPr id="158723" name="Rectangle 1027"/>
          <p:cNvSpPr>
            <a:spLocks noGrp="1" noChangeArrowheads="1"/>
          </p:cNvSpPr>
          <p:nvPr>
            <p:ph type="body" idx="1"/>
          </p:nvPr>
        </p:nvSpPr>
        <p:spPr>
          <a:solidFill>
            <a:srgbClr val="FFFFFF"/>
          </a:solidFill>
          <a:ln>
            <a:solidFill>
              <a:srgbClr val="000000"/>
            </a:solidFill>
          </a:ln>
        </p:spPr>
        <p:txBody>
          <a:bodyPr/>
          <a:lstStyle/>
          <a:p>
            <a:endParaRPr lang="en-US"/>
          </a:p>
          <a:p>
            <a:r>
              <a:rPr lang="en-US"/>
              <a:t>The Hebrew reads literally "beautiful" but the idea is more properly "appropriate" or "fitting"</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AB13C2C6-F109-DC48-B8EF-5A72021CA0BF}" type="slidenum">
              <a:rPr lang="en-GB" sz="1200">
                <a:solidFill>
                  <a:srgbClr val="FFFFFF"/>
                </a:solidFill>
                <a:latin typeface="Comic Sans MS" charset="0"/>
              </a:rPr>
              <a:pPr/>
              <a:t>76</a:t>
            </a:fld>
            <a:endParaRPr lang="en-GB" sz="1200">
              <a:solidFill>
                <a:srgbClr val="FFFFFF"/>
              </a:solidFill>
              <a:latin typeface="Comic Sans MS" charset="0"/>
            </a:endParaRPr>
          </a:p>
        </p:txBody>
      </p:sp>
      <p:sp>
        <p:nvSpPr>
          <p:cNvPr id="200706" name="Rectangle 1026"/>
          <p:cNvSpPr>
            <a:spLocks noGrp="1" noRot="1" noChangeAspect="1" noChangeArrowheads="1"/>
          </p:cNvSpPr>
          <p:nvPr>
            <p:ph type="sldImg"/>
          </p:nvPr>
        </p:nvSpPr>
        <p:spPr>
          <a:solidFill>
            <a:srgbClr val="FFFFFF"/>
          </a:solidFill>
          <a:ln/>
        </p:spPr>
      </p:sp>
      <p:sp>
        <p:nvSpPr>
          <p:cNvPr id="2007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963DC9F9-6723-2741-88EE-E2F37FAF607A}" type="slidenum">
              <a:rPr lang="en-GB" sz="1200">
                <a:solidFill>
                  <a:srgbClr val="FFFFFF"/>
                </a:solidFill>
                <a:latin typeface="Comic Sans MS" charset="0"/>
              </a:rPr>
              <a:pPr/>
              <a:t>77</a:t>
            </a:fld>
            <a:endParaRPr lang="en-GB" sz="1200">
              <a:solidFill>
                <a:srgbClr val="FFFFFF"/>
              </a:solidFill>
              <a:latin typeface="Comic Sans MS" charset="0"/>
            </a:endParaRPr>
          </a:p>
        </p:txBody>
      </p:sp>
      <p:sp>
        <p:nvSpPr>
          <p:cNvPr id="202754" name="Rectangle 1026"/>
          <p:cNvSpPr>
            <a:spLocks noGrp="1" noRot="1" noChangeAspect="1" noChangeArrowheads="1"/>
          </p:cNvSpPr>
          <p:nvPr>
            <p:ph type="sldImg"/>
          </p:nvPr>
        </p:nvSpPr>
        <p:spPr>
          <a:solidFill>
            <a:srgbClr val="FFFFFF"/>
          </a:solidFill>
          <a:ln/>
        </p:spPr>
      </p:sp>
      <p:sp>
        <p:nvSpPr>
          <p:cNvPr id="20275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EE3C981-A423-044C-A8B8-8BE65C5E093C}" type="slidenum">
              <a:rPr lang="en-GB" sz="1200">
                <a:solidFill>
                  <a:srgbClr val="FFFFFF"/>
                </a:solidFill>
                <a:latin typeface="Comic Sans MS" charset="0"/>
              </a:rPr>
              <a:pPr/>
              <a:t>79</a:t>
            </a:fld>
            <a:endParaRPr lang="en-GB" sz="1200">
              <a:solidFill>
                <a:srgbClr val="FFFFFF"/>
              </a:solidFill>
              <a:latin typeface="Comic Sans MS" charset="0"/>
            </a:endParaRPr>
          </a:p>
        </p:txBody>
      </p:sp>
      <p:sp>
        <p:nvSpPr>
          <p:cNvPr id="150530" name="Rectangle 1026"/>
          <p:cNvSpPr>
            <a:spLocks noGrp="1" noRot="1" noChangeAspect="1" noChangeArrowheads="1"/>
          </p:cNvSpPr>
          <p:nvPr>
            <p:ph type="sldImg"/>
          </p:nvPr>
        </p:nvSpPr>
        <p:spPr>
          <a:solidFill>
            <a:srgbClr val="FFFFFF"/>
          </a:solidFill>
          <a:ln/>
        </p:spPr>
      </p:sp>
      <p:sp>
        <p:nvSpPr>
          <p:cNvPr id="150531"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EE3C981-A423-044C-A8B8-8BE65C5E093C}" type="slidenum">
              <a:rPr lang="en-GB" sz="1200">
                <a:solidFill>
                  <a:srgbClr val="FFFFFF"/>
                </a:solidFill>
                <a:latin typeface="Comic Sans MS" charset="0"/>
              </a:rPr>
              <a:pPr/>
              <a:t>80</a:t>
            </a:fld>
            <a:endParaRPr lang="en-GB" sz="1200">
              <a:solidFill>
                <a:srgbClr val="FFFFFF"/>
              </a:solidFill>
              <a:latin typeface="Comic Sans MS" charset="0"/>
            </a:endParaRPr>
          </a:p>
        </p:txBody>
      </p:sp>
      <p:sp>
        <p:nvSpPr>
          <p:cNvPr id="150530" name="Rectangle 1026"/>
          <p:cNvSpPr>
            <a:spLocks noGrp="1" noRot="1" noChangeAspect="1" noChangeArrowheads="1"/>
          </p:cNvSpPr>
          <p:nvPr>
            <p:ph type="sldImg"/>
          </p:nvPr>
        </p:nvSpPr>
        <p:spPr>
          <a:solidFill>
            <a:srgbClr val="FFFFFF"/>
          </a:solidFill>
          <a:ln/>
        </p:spPr>
      </p:sp>
      <p:sp>
        <p:nvSpPr>
          <p:cNvPr id="150531"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B33E986-01B7-644E-A01B-F7346F9FDF15}"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166914" name="Rectangle 1026"/>
          <p:cNvSpPr>
            <a:spLocks noGrp="1" noRot="1" noChangeAspect="1" noChangeArrowheads="1"/>
          </p:cNvSpPr>
          <p:nvPr>
            <p:ph type="sldImg"/>
          </p:nvPr>
        </p:nvSpPr>
        <p:spPr>
          <a:solidFill>
            <a:srgbClr val="FFFFFF"/>
          </a:solidFill>
          <a:ln/>
        </p:spPr>
      </p:sp>
      <p:sp>
        <p:nvSpPr>
          <p:cNvPr id="16691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pPr marL="0" marR="0" lvl="3"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But at the time of Solomon, sages were idolized and taught wisdom as the people then seemed to pursue wisdom more than they do today. </a:t>
            </a:r>
          </a:p>
          <a:p>
            <a:endParaRPr lang="en-US">
              <a:latin typeface="Arial"/>
              <a:cs typeface="Aria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83</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lang="en-US">
                <a:cs typeface="ＭＳ Ｐゴシック" charset="0"/>
              </a:rPr>
              <a:t>No Comforters (4:1-3)</a:t>
            </a:r>
          </a:p>
          <a:p>
            <a:r>
              <a:rPr lang="en-US">
                <a:cs typeface="ＭＳ Ｐゴシック" charset="0"/>
              </a:rPr>
              <a:t>No Rest (4:4-6)</a:t>
            </a:r>
          </a:p>
          <a:p>
            <a:r>
              <a:rPr lang="en-US">
                <a:cs typeface="ＭＳ Ｐゴシック" charset="0"/>
              </a:rPr>
              <a:t>No Beneficiaries (4:7-8)</a:t>
            </a:r>
          </a:p>
          <a:p>
            <a:r>
              <a:rPr lang="en-US">
                <a:cs typeface="ＭＳ Ｐゴシック" charset="0"/>
              </a:rPr>
              <a:t>No Friends (4:9-12)</a:t>
            </a:r>
          </a:p>
          <a:p>
            <a:r>
              <a:rPr lang="en-US">
                <a:cs typeface="ＭＳ Ｐゴシック" charset="0"/>
              </a:rPr>
              <a:t>No Followers (4:13-16)</a:t>
            </a:r>
          </a:p>
          <a:p>
            <a:endParaRPr lang="en-US">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88</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sz="1200" kern="1200" dirty="0">
              <a:solidFill>
                <a:schemeClr val="tx1"/>
              </a:solidFill>
              <a:effectLst/>
              <a:latin typeface="Arial"/>
              <a:ea typeface="+mn-ea"/>
              <a:cs typeface="Arial"/>
            </a:endParaRPr>
          </a:p>
          <a:p>
            <a:r>
              <a:rPr lang="en-US" sz="1200" kern="1200" dirty="0">
                <a:solidFill>
                  <a:schemeClr val="tx1"/>
                </a:solidFill>
                <a:effectLst/>
                <a:latin typeface="Arial"/>
                <a:ea typeface="+mn-ea"/>
                <a:cs typeface="Arial"/>
              </a:rPr>
              <a:t>Obviously God is there when we attend church, and God is there when we approach Him in our own personal quiet time</a:t>
            </a:r>
            <a:r>
              <a:rPr lang="en-SG" sz="1200" kern="1200" dirty="0">
                <a:solidFill>
                  <a:schemeClr val="tx1"/>
                </a:solidFill>
                <a:effectLst/>
                <a:latin typeface="Arial"/>
                <a:ea typeface="+mn-ea"/>
                <a:cs typeface="Arial"/>
              </a:rPr>
              <a:t>.</a:t>
            </a:r>
          </a:p>
          <a:p>
            <a:r>
              <a:rPr lang="en-US" sz="1200" kern="1200" dirty="0">
                <a:solidFill>
                  <a:schemeClr val="tx1"/>
                </a:solidFill>
                <a:effectLst/>
                <a:latin typeface="Arial"/>
                <a:ea typeface="+mn-ea"/>
                <a:cs typeface="Arial"/>
              </a:rPr>
              <a:t>But unfortunately, we often don’t recognize His presence and sometimes we even end up in slumber land</a:t>
            </a:r>
            <a:r>
              <a:rPr lang="en-SG" sz="1200" kern="1200" dirty="0">
                <a:solidFill>
                  <a:schemeClr val="tx1"/>
                </a:solidFill>
                <a:effectLst/>
                <a:latin typeface="Arial"/>
                <a:ea typeface="+mn-ea"/>
                <a:cs typeface="Arial"/>
              </a:rPr>
              <a:t>.</a:t>
            </a:r>
            <a:endParaRPr lang="en-US" dirty="0">
              <a:latin typeface="Arial"/>
              <a:cs typeface="Aria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 are the ingredients of a true reverence for God? </a:t>
            </a:r>
            <a:endParaRPr lang="en-US" dirty="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EE3C981-A423-044C-A8B8-8BE65C5E093C}" type="slidenum">
              <a:rPr lang="en-GB" sz="1200">
                <a:solidFill>
                  <a:srgbClr val="FFFFFF"/>
                </a:solidFill>
                <a:latin typeface="Comic Sans MS" charset="0"/>
              </a:rPr>
              <a:pPr/>
              <a:t>91</a:t>
            </a:fld>
            <a:endParaRPr lang="en-GB" sz="1200">
              <a:solidFill>
                <a:srgbClr val="FFFFFF"/>
              </a:solidFill>
              <a:latin typeface="Comic Sans MS" charset="0"/>
            </a:endParaRPr>
          </a:p>
        </p:txBody>
      </p:sp>
      <p:sp>
        <p:nvSpPr>
          <p:cNvPr id="150530" name="Rectangle 1026"/>
          <p:cNvSpPr>
            <a:spLocks noGrp="1" noRot="1" noChangeAspect="1" noChangeArrowheads="1"/>
          </p:cNvSpPr>
          <p:nvPr>
            <p:ph type="sldImg"/>
          </p:nvPr>
        </p:nvSpPr>
        <p:spPr>
          <a:solidFill>
            <a:srgbClr val="FFFFFF"/>
          </a:solidFill>
          <a:ln/>
        </p:spPr>
      </p:sp>
      <p:sp>
        <p:nvSpPr>
          <p:cNvPr id="150531" name="Rectangle 1027"/>
          <p:cNvSpPr>
            <a:spLocks noGrp="1" noChangeArrowheads="1"/>
          </p:cNvSpPr>
          <p:nvPr>
            <p:ph type="body" idx="1"/>
          </p:nvPr>
        </p:nvSpPr>
        <p:spPr>
          <a:solidFill>
            <a:srgbClr val="FFFFFF"/>
          </a:solidFill>
          <a:ln>
            <a:solidFill>
              <a:srgbClr val="000000"/>
            </a:solidFill>
          </a:ln>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We need to honor God by ascribing worth to Him in a way He accepts.</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EE3C981-A423-044C-A8B8-8BE65C5E093C}" type="slidenum">
              <a:rPr lang="en-GB" sz="1200">
                <a:solidFill>
                  <a:srgbClr val="FFFFFF"/>
                </a:solidFill>
                <a:latin typeface="Comic Sans MS" charset="0"/>
              </a:rPr>
              <a:pPr/>
              <a:t>92</a:t>
            </a:fld>
            <a:endParaRPr lang="en-GB" sz="1200">
              <a:solidFill>
                <a:srgbClr val="FFFFFF"/>
              </a:solidFill>
              <a:latin typeface="Comic Sans MS" charset="0"/>
            </a:endParaRPr>
          </a:p>
        </p:txBody>
      </p:sp>
      <p:sp>
        <p:nvSpPr>
          <p:cNvPr id="150530" name="Rectangle 1026"/>
          <p:cNvSpPr>
            <a:spLocks noGrp="1" noRot="1" noChangeAspect="1" noChangeArrowheads="1"/>
          </p:cNvSpPr>
          <p:nvPr>
            <p:ph type="sldImg"/>
          </p:nvPr>
        </p:nvSpPr>
        <p:spPr>
          <a:solidFill>
            <a:srgbClr val="FFFFFF"/>
          </a:solidFill>
          <a:ln/>
        </p:spPr>
      </p:sp>
      <p:sp>
        <p:nvSpPr>
          <p:cNvPr id="150531" name="Rectangle 1027"/>
          <p:cNvSpPr>
            <a:spLocks noGrp="1" noChangeArrowheads="1"/>
          </p:cNvSpPr>
          <p:nvPr>
            <p:ph type="body" idx="1"/>
          </p:nvPr>
        </p:nvSpPr>
        <p:spPr>
          <a:solidFill>
            <a:srgbClr val="FFFFFF"/>
          </a:solidFill>
          <a:ln>
            <a:solidFill>
              <a:srgbClr val="000000"/>
            </a:solidFill>
          </a:ln>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we truly respect the Lord in worship, we must keep our promises</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lang="en-US" dirty="0">
                <a:latin typeface="Arial"/>
                <a:cs typeface="Arial"/>
              </a:rPr>
              <a:t>But back to our question: </a:t>
            </a:r>
            <a:r>
              <a:rPr lang="en-US" sz="1200" kern="1200" dirty="0">
                <a:solidFill>
                  <a:schemeClr val="tx1"/>
                </a:solidFill>
                <a:effectLst/>
                <a:latin typeface="Arial"/>
                <a:ea typeface="+mn-ea"/>
                <a:cs typeface="Arial"/>
              </a:rPr>
              <a:t>How can we be intentional to enjoy life and fear God</a:t>
            </a:r>
            <a:r>
              <a:rPr lang="en-SG" sz="1200" kern="1200" dirty="0">
                <a:solidFill>
                  <a:schemeClr val="tx1"/>
                </a:solidFill>
                <a:effectLst/>
                <a:latin typeface="Arial"/>
                <a:ea typeface="+mn-ea"/>
                <a:cs typeface="Arial"/>
              </a:rPr>
              <a:t>?</a:t>
            </a:r>
            <a:endParaRPr lang="en-US" dirty="0">
              <a:latin typeface="Arial"/>
              <a:cs typeface="Arial"/>
            </a:endParaRPr>
          </a:p>
          <a:p>
            <a:r>
              <a:rPr lang="en-US" dirty="0">
                <a:latin typeface="Arial"/>
                <a:cs typeface="Arial"/>
              </a:rPr>
              <a:t>These are NOT</a:t>
            </a:r>
            <a:r>
              <a:rPr lang="en-US" baseline="0" dirty="0">
                <a:latin typeface="Arial"/>
                <a:cs typeface="Arial"/>
              </a:rPr>
              <a:t> mutually exclusive! You CAN do both and SHOULD do both!</a:t>
            </a:r>
            <a:endParaRPr lang="en-US" dirty="0">
              <a:latin typeface="Arial"/>
              <a:cs typeface="Arial"/>
            </a:endParaRPr>
          </a:p>
          <a:p>
            <a:r>
              <a:rPr lang="en-US" dirty="0">
                <a:latin typeface="Arial"/>
                <a:cs typeface="Arial"/>
              </a:rPr>
              <a:t>The Bible presents both the ideals of life and also the realities. Proverbs gives the ideals and Ecclesiastes gives the exceptions to those ideals.</a:t>
            </a:r>
          </a:p>
          <a:p>
            <a:r>
              <a:rPr lang="en-US" dirty="0">
                <a:latin typeface="Arial"/>
                <a:cs typeface="Arial"/>
              </a:rPr>
              <a:t>Many of us think that we cannot both enjoy life and fear God in the midst of the uncertainties and fleeting nature of life. Solomon shows us that actually all of these work fine together—since life is short and perplexing, we can and should both enjoy life and fear God. In fact, the very fear of God is what makes us best enjoy life!</a:t>
            </a:r>
          </a:p>
          <a:p>
            <a:r>
              <a:rPr lang="en-US" dirty="0">
                <a:latin typeface="Arial"/>
                <a:cs typeface="Arial"/>
              </a:rPr>
              <a:t>Today we will see 4 ways to</a:t>
            </a:r>
            <a:r>
              <a:rPr lang="en-US" baseline="0" dirty="0">
                <a:latin typeface="Arial"/>
                <a:cs typeface="Arial"/>
              </a:rPr>
              <a:t> be intentional to do both.</a:t>
            </a:r>
          </a:p>
          <a:p>
            <a:r>
              <a:rPr lang="en-US" baseline="0" dirty="0">
                <a:latin typeface="Arial"/>
                <a:cs typeface="Arial"/>
              </a:rPr>
              <a:t>Here's the first way to </a:t>
            </a:r>
            <a:r>
              <a:rPr lang="en-US" sz="1200" kern="1200" dirty="0">
                <a:solidFill>
                  <a:schemeClr val="tx1"/>
                </a:solidFill>
                <a:effectLst/>
                <a:latin typeface="+mn-lt"/>
                <a:ea typeface="+mn-ea"/>
                <a:cs typeface="+mn-cs"/>
              </a:rPr>
              <a:t>be intentional to enjoy life and fear God</a:t>
            </a:r>
            <a:r>
              <a:rPr lang="en-SG" sz="1200" kern="1200" dirty="0">
                <a:solidFill>
                  <a:schemeClr val="tx1"/>
                </a:solidFill>
                <a:effectLst/>
                <a:latin typeface="+mn-lt"/>
                <a:ea typeface="+mn-ea"/>
                <a:cs typeface="+mn-cs"/>
              </a:rPr>
              <a:t>.</a:t>
            </a:r>
            <a:r>
              <a:rPr lang="en-SG" sz="1200" kern="1200" baseline="0" dirty="0">
                <a:solidFill>
                  <a:schemeClr val="tx1"/>
                </a:solidFill>
                <a:effectLst/>
                <a:latin typeface="+mn-lt"/>
                <a:ea typeface="+mn-ea"/>
                <a:cs typeface="+mn-cs"/>
              </a:rPr>
              <a:t> It’s to</a:t>
            </a:r>
            <a:r>
              <a:rPr lang="mr-IN" sz="1200" kern="1200" baseline="0" dirty="0">
                <a:solidFill>
                  <a:schemeClr val="tx1"/>
                </a:solidFill>
                <a:effectLst/>
                <a:latin typeface="+mn-lt"/>
                <a:ea typeface="+mn-ea"/>
                <a:cs typeface="+mn-cs"/>
              </a:rPr>
              <a:t>…</a:t>
            </a:r>
            <a:endParaRPr lang="en-US" dirty="0">
              <a:latin typeface="Arial"/>
              <a:cs typeface="Arial"/>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lang="en-US">
                <a:latin typeface="Arial"/>
                <a:cs typeface="Arial"/>
              </a:rPr>
              <a:t>How can we be intentional to enjoy</a:t>
            </a:r>
            <a:r>
              <a:rPr lang="en-US" baseline="0">
                <a:latin typeface="Arial"/>
                <a:cs typeface="Arial"/>
              </a:rPr>
              <a:t> life and fear God?</a:t>
            </a:r>
            <a:endParaRPr lang="en-US">
              <a:latin typeface="Arial"/>
              <a:cs typeface="Arial"/>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81499648-0F26-0246-891E-723B500F0B5F}" type="slidenum">
              <a:rPr lang="en-US" sz="1200">
                <a:solidFill>
                  <a:srgbClr val="000000"/>
                </a:solidFill>
              </a:rPr>
              <a:pPr/>
              <a:t>96</a:t>
            </a:fld>
            <a:endParaRPr lang="en-US" sz="1200">
              <a:solidFill>
                <a:srgbClr val="000000"/>
              </a:solidFill>
            </a:endParaRPr>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Eve</a:t>
            </a:r>
            <a:r>
              <a:rPr lang="en-US" baseline="0">
                <a:latin typeface="Arial"/>
                <a:cs typeface="Arial"/>
              </a:rPr>
              <a:t>n the oldest p</a:t>
            </a:r>
            <a:r>
              <a:rPr lang="en-US">
                <a:latin typeface="Arial"/>
                <a:cs typeface="Arial"/>
              </a:rPr>
              <a:t>eople don't live very long.</a:t>
            </a:r>
          </a:p>
          <a:p>
            <a:r>
              <a:rPr lang="en-US" sz="1200" kern="1200">
                <a:solidFill>
                  <a:schemeClr val="tx1"/>
                </a:solidFill>
                <a:effectLst/>
                <a:latin typeface="Arial"/>
                <a:ea typeface="+mn-ea"/>
                <a:cs typeface="Arial"/>
              </a:rPr>
              <a:t>Life's short-lived and fleeting cycles should move us to seek God</a:t>
            </a:r>
            <a:r>
              <a:rPr lang="en-SG" sz="1200" kern="1200">
                <a:solidFill>
                  <a:schemeClr val="tx1"/>
                </a:solidFill>
                <a:effectLst/>
                <a:latin typeface="Arial"/>
                <a:ea typeface="+mn-ea"/>
                <a:cs typeface="Arial"/>
              </a:rPr>
              <a:t>.</a:t>
            </a:r>
            <a:endParaRPr lang="en-US">
              <a:latin typeface="Arial"/>
              <a:cs typeface="Arial"/>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Every human endeavor doesn't last very long.</a:t>
            </a:r>
          </a:p>
          <a:p>
            <a:endParaRPr lang="en-US">
              <a:latin typeface="Arial"/>
              <a:cs typeface="Arial"/>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Even</a:t>
            </a:r>
            <a:r>
              <a:rPr lang="en-US" baseline="0">
                <a:latin typeface="Arial"/>
                <a:cs typeface="Arial"/>
              </a:rPr>
              <a:t> having the greatest d</a:t>
            </a:r>
            <a:r>
              <a:rPr lang="en-US">
                <a:latin typeface="Arial"/>
                <a:cs typeface="Arial"/>
              </a:rPr>
              <a:t>iscernment won't</a:t>
            </a:r>
            <a:r>
              <a:rPr lang="en-US" baseline="0">
                <a:latin typeface="Arial"/>
                <a:cs typeface="Arial"/>
              </a:rPr>
              <a:t> necessarily extend your life.</a:t>
            </a:r>
            <a:endParaRPr lang="en-US">
              <a:latin typeface="Arial"/>
              <a:cs typeface="Arial"/>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7A786823-7B41-B44F-82FF-7D506AEF3CA6}" type="slidenum">
              <a:rPr lang="en-US" sz="1200">
                <a:solidFill>
                  <a:prstClr val="black"/>
                </a:solidFill>
              </a:rPr>
              <a:pPr/>
              <a:t>99</a:t>
            </a:fld>
            <a:endParaRPr lang="en-US" sz="1200">
              <a:solidFill>
                <a:prstClr val="black"/>
              </a:solidFill>
            </a:endParaRPr>
          </a:p>
        </p:txBody>
      </p:sp>
      <p:sp>
        <p:nvSpPr>
          <p:cNvPr id="484354" name="Rectangle 2"/>
          <p:cNvSpPr>
            <a:spLocks noGrp="1" noRot="1" noChangeAspect="1" noChangeArrowheads="1" noTextEdit="1"/>
          </p:cNvSpPr>
          <p:nvPr>
            <p:ph type="sldImg"/>
          </p:nvPr>
        </p:nvSpPr>
        <p:spPr>
          <a:ln/>
        </p:spPr>
      </p:sp>
      <p:sp>
        <p:nvSpPr>
          <p:cNvPr id="4843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But now the subject shifts into the third fleeting area in the book.  </a:t>
            </a:r>
            <a:endParaRPr lang="en-US" dirty="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why is this latter part of the book on wisdom in the Bible</a:t>
            </a:r>
            <a:r>
              <a:rPr lang="en-SG" sz="1200" kern="1200" dirty="0">
                <a:solidFill>
                  <a:schemeClr val="tx1"/>
                </a:solidFill>
                <a:effectLst/>
                <a:latin typeface="+mn-lt"/>
                <a:ea typeface="+mn-ea"/>
                <a:cs typeface="+mn-cs"/>
              </a:rPr>
              <a:t>?</a:t>
            </a:r>
            <a:endParaRPr lang="en-US" dirty="0">
              <a:cs typeface="ＭＳ Ｐゴシック" charset="0"/>
            </a:endParaRPr>
          </a:p>
          <a:p>
            <a:endParaRPr lang="en-US" dirty="0">
              <a:cs typeface="ＭＳ Ｐゴシック" charset="0"/>
            </a:endParaRPr>
          </a:p>
          <a:p>
            <a:r>
              <a:rPr lang="en-US" sz="1200" kern="1200" dirty="0">
                <a:solidFill>
                  <a:schemeClr val="tx1"/>
                </a:solidFill>
                <a:effectLst/>
                <a:latin typeface="+mn-lt"/>
                <a:ea typeface="+mn-ea"/>
                <a:cs typeface="+mn-cs"/>
              </a:rPr>
              <a:t>Some might think, “I agree.  Life is more important than just work.  What really makes life worthwhile is wisdom!”  So now the topic shifts to addressing wisdom itself—but it will surprise you</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102</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103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a:t>
            </a:r>
            <a:r>
              <a:rPr lang="en-US" sz="1200" kern="1200" baseline="0" dirty="0">
                <a:solidFill>
                  <a:schemeClr val="tx1"/>
                </a:solidFill>
                <a:effectLst/>
                <a:latin typeface="+mn-lt"/>
                <a:ea typeface="+mn-ea"/>
                <a:cs typeface="+mn-cs"/>
              </a:rPr>
              <a:t> chapter 7, </a:t>
            </a:r>
            <a:r>
              <a:rPr lang="en-US" sz="1200" kern="1200" dirty="0">
                <a:solidFill>
                  <a:schemeClr val="tx1"/>
                </a:solidFill>
                <a:effectLst/>
                <a:latin typeface="+mn-lt"/>
                <a:ea typeface="+mn-ea"/>
                <a:cs typeface="+mn-cs"/>
              </a:rPr>
              <a:t>we are going to look at some characteristics of wisdom.  </a:t>
            </a:r>
          </a:p>
          <a:p>
            <a:r>
              <a:rPr lang="en-US" sz="1200" kern="1200" dirty="0">
                <a:solidFill>
                  <a:schemeClr val="tx1"/>
                </a:solidFill>
                <a:effectLst/>
                <a:latin typeface="+mn-lt"/>
                <a:ea typeface="+mn-ea"/>
                <a:cs typeface="+mn-cs"/>
              </a:rPr>
              <a:t>What are the </a:t>
            </a:r>
            <a:r>
              <a:rPr lang="en-US" sz="1200" u="sng" kern="1200" dirty="0">
                <a:solidFill>
                  <a:schemeClr val="tx1"/>
                </a:solidFill>
                <a:effectLst/>
                <a:latin typeface="+mn-lt"/>
                <a:ea typeface="+mn-ea"/>
                <a:cs typeface="+mn-cs"/>
              </a:rPr>
              <a:t>qualities</a:t>
            </a:r>
            <a:r>
              <a:rPr lang="en-US" sz="1200" kern="1200" dirty="0">
                <a:solidFill>
                  <a:schemeClr val="tx1"/>
                </a:solidFill>
                <a:effectLst/>
                <a:latin typeface="+mn-lt"/>
                <a:ea typeface="+mn-ea"/>
                <a:cs typeface="+mn-cs"/>
              </a:rPr>
              <a:t> of wisdom</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EE3C981-A423-044C-A8B8-8BE65C5E093C}" type="slidenum">
              <a:rPr lang="en-GB" sz="1200">
                <a:solidFill>
                  <a:srgbClr val="FFFFFF"/>
                </a:solidFill>
                <a:latin typeface="Comic Sans MS" charset="0"/>
              </a:rPr>
              <a:pPr/>
              <a:t>105</a:t>
            </a:fld>
            <a:endParaRPr lang="en-GB" sz="1200">
              <a:solidFill>
                <a:srgbClr val="FFFFFF"/>
              </a:solidFill>
              <a:latin typeface="Comic Sans MS" charset="0"/>
            </a:endParaRPr>
          </a:p>
        </p:txBody>
      </p:sp>
      <p:sp>
        <p:nvSpPr>
          <p:cNvPr id="150530" name="Rectangle 1026"/>
          <p:cNvSpPr>
            <a:spLocks noGrp="1" noRot="1" noChangeAspect="1" noChangeArrowheads="1"/>
          </p:cNvSpPr>
          <p:nvPr>
            <p:ph type="sldImg"/>
          </p:nvPr>
        </p:nvSpPr>
        <p:spPr>
          <a:solidFill>
            <a:srgbClr val="FFFFFF"/>
          </a:solidFill>
          <a:ln/>
        </p:spPr>
      </p:sp>
      <p:sp>
        <p:nvSpPr>
          <p:cNvPr id="150531"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1"/>
            </a:gs>
            <a:gs pos="100000">
              <a:schemeClr val="bg1">
                <a:gamma/>
                <a:shade val="48627"/>
                <a:invGamma/>
              </a:schemeClr>
            </a:gs>
          </a:gsLst>
          <a:lin ang="27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498475" y="1311275"/>
            <a:ext cx="10429875" cy="5908675"/>
            <a:chOff x="-313" y="824"/>
            <a:chExt cx="6570" cy="3722"/>
          </a:xfrm>
        </p:grpSpPr>
        <p:sp>
          <p:nvSpPr>
            <p:cNvPr id="5"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6"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7"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8"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9"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1"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2"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3"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4"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5"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6"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7"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8"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9" name="Rectangle 17"/>
            <p:cNvSpPr>
              <a:spLocks noChangeArrowheads="1"/>
            </p:cNvSpPr>
            <p:nvPr userDrawn="1"/>
          </p:nvSpPr>
          <p:spPr bwMode="hidden">
            <a:xfrm rot="18603245" flipV="1">
              <a:off x="4054"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0" name="Rectangle 18"/>
            <p:cNvSpPr>
              <a:spLocks noChangeArrowheads="1"/>
            </p:cNvSpPr>
            <p:nvPr userDrawn="1"/>
          </p:nvSpPr>
          <p:spPr bwMode="hidden">
            <a:xfrm rot="39991575" flipH="1" flipV="1">
              <a:off x="5384"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1"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2"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3"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4"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5"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6"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7"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8"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9"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0"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1"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2"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3"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4"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5"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6"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7"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38"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39"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0"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1"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2"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3"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4"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5"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6"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7"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8"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9"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0"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1"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2"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3"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4"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5"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6"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7"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8"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9"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0"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1"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2"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3"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4"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5"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6"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7"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8"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9"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0"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1"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2"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3"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4"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5"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6"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7"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8"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9"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0"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1"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2"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3"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4"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5"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6"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7"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8"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9"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0"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1"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2"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3"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4"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5"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6"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7"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8"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9"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0"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1"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2"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3"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4"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5"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6"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7"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8"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9"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0"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1"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2"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3"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4"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5"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6"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7"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8"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9"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0"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1"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2"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3"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4"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5"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6"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7"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8"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9"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30"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31"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32"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33"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34"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35"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36"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37"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38"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39"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40"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41"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42"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43"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44"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45"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46"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47"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48"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49"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50"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51"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52"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53"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54"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55"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56"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57"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58"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59"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60"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61"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62"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63"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64"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65"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66"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67"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68"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69"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70"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71"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72"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73"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74"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75"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76"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77"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78"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79"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80"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81"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82"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83"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84"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85"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86"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87"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88"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89"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0"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1"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3"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4"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5"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6"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7"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8" name="Oval 196"/>
            <p:cNvSpPr>
              <a:spLocks noChangeArrowheads="1"/>
            </p:cNvSpPr>
            <p:nvPr/>
          </p:nvSpPr>
          <p:spPr bwMode="hidden">
            <a:xfrm>
              <a:off x="3255" y="4071"/>
              <a:ext cx="196" cy="10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9" name="Oval 197"/>
            <p:cNvSpPr>
              <a:spLocks noChangeArrowheads="1"/>
            </p:cNvSpPr>
            <p:nvPr/>
          </p:nvSpPr>
          <p:spPr bwMode="hidden">
            <a:xfrm>
              <a:off x="3651" y="3693"/>
              <a:ext cx="196" cy="11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0" name="Oval 198"/>
            <p:cNvSpPr>
              <a:spLocks noChangeArrowheads="1"/>
            </p:cNvSpPr>
            <p:nvPr/>
          </p:nvSpPr>
          <p:spPr bwMode="hidden">
            <a:xfrm>
              <a:off x="4773" y="3705"/>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1" name="Oval 199"/>
            <p:cNvSpPr>
              <a:spLocks noChangeArrowheads="1"/>
            </p:cNvSpPr>
            <p:nvPr/>
          </p:nvSpPr>
          <p:spPr bwMode="hidden">
            <a:xfrm>
              <a:off x="4491" y="4049"/>
              <a:ext cx="196" cy="10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2" name="Oval 200"/>
            <p:cNvSpPr>
              <a:spLocks noChangeArrowheads="1"/>
            </p:cNvSpPr>
            <p:nvPr/>
          </p:nvSpPr>
          <p:spPr bwMode="hidden">
            <a:xfrm>
              <a:off x="3989" y="3396"/>
              <a:ext cx="168" cy="9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3" name="Oval 201"/>
            <p:cNvSpPr>
              <a:spLocks noChangeArrowheads="1"/>
            </p:cNvSpPr>
            <p:nvPr/>
          </p:nvSpPr>
          <p:spPr bwMode="hidden">
            <a:xfrm>
              <a:off x="4263" y="3141"/>
              <a:ext cx="167"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4" name="Oval 202"/>
            <p:cNvSpPr>
              <a:spLocks noChangeArrowheads="1"/>
            </p:cNvSpPr>
            <p:nvPr/>
          </p:nvSpPr>
          <p:spPr bwMode="hidden">
            <a:xfrm>
              <a:off x="5044" y="3418"/>
              <a:ext cx="167" cy="9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5" name="Oval 203"/>
            <p:cNvSpPr>
              <a:spLocks noChangeArrowheads="1"/>
            </p:cNvSpPr>
            <p:nvPr/>
          </p:nvSpPr>
          <p:spPr bwMode="hidden">
            <a:xfrm>
              <a:off x="4553" y="28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6" name="Oval 204"/>
            <p:cNvSpPr>
              <a:spLocks noChangeArrowheads="1"/>
            </p:cNvSpPr>
            <p:nvPr/>
          </p:nvSpPr>
          <p:spPr bwMode="hidden">
            <a:xfrm>
              <a:off x="5293" y="3116"/>
              <a:ext cx="168"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7" name="Oval 205"/>
            <p:cNvSpPr>
              <a:spLocks noChangeArrowheads="1"/>
            </p:cNvSpPr>
            <p:nvPr/>
          </p:nvSpPr>
          <p:spPr bwMode="hidden">
            <a:xfrm>
              <a:off x="5497" y="2879"/>
              <a:ext cx="156" cy="89"/>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8" name="Oval 206"/>
            <p:cNvSpPr>
              <a:spLocks noChangeArrowheads="1"/>
            </p:cNvSpPr>
            <p:nvPr/>
          </p:nvSpPr>
          <p:spPr bwMode="hidden">
            <a:xfrm>
              <a:off x="4772" y="26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9" name="Oval 207"/>
            <p:cNvSpPr>
              <a:spLocks noChangeArrowheads="1"/>
            </p:cNvSpPr>
            <p:nvPr/>
          </p:nvSpPr>
          <p:spPr bwMode="hidden">
            <a:xfrm>
              <a:off x="4966" y="2488"/>
              <a:ext cx="156" cy="84"/>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10" name="Oval 208"/>
            <p:cNvSpPr>
              <a:spLocks noChangeArrowheads="1"/>
            </p:cNvSpPr>
            <p:nvPr/>
          </p:nvSpPr>
          <p:spPr bwMode="hidden">
            <a:xfrm>
              <a:off x="5444" y="2052"/>
              <a:ext cx="134"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11" name="Oval 209"/>
            <p:cNvSpPr>
              <a:spLocks noChangeArrowheads="1"/>
            </p:cNvSpPr>
            <p:nvPr/>
          </p:nvSpPr>
          <p:spPr bwMode="hidden">
            <a:xfrm>
              <a:off x="5161" y="2314"/>
              <a:ext cx="140"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12" name="Oval 210"/>
            <p:cNvSpPr>
              <a:spLocks noChangeArrowheads="1"/>
            </p:cNvSpPr>
            <p:nvPr/>
          </p:nvSpPr>
          <p:spPr bwMode="hidden">
            <a:xfrm>
              <a:off x="5318" y="2176"/>
              <a:ext cx="134" cy="6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13" name="Oval 211"/>
            <p:cNvSpPr>
              <a:spLocks noChangeArrowheads="1"/>
            </p:cNvSpPr>
            <p:nvPr/>
          </p:nvSpPr>
          <p:spPr bwMode="hidden">
            <a:xfrm>
              <a:off x="5581" y="1933"/>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14" name="Oval 212"/>
            <p:cNvSpPr>
              <a:spLocks noChangeArrowheads="1"/>
            </p:cNvSpPr>
            <p:nvPr/>
          </p:nvSpPr>
          <p:spPr bwMode="hidden">
            <a:xfrm>
              <a:off x="5689" y="1811"/>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15" name="Oval 213"/>
            <p:cNvSpPr>
              <a:spLocks noChangeArrowheads="1"/>
            </p:cNvSpPr>
            <p:nvPr/>
          </p:nvSpPr>
          <p:spPr bwMode="hidden">
            <a:xfrm>
              <a:off x="5663" y="2680"/>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16"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17"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18"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19" name="Oval 217"/>
            <p:cNvSpPr>
              <a:spLocks noChangeArrowheads="1"/>
            </p:cNvSpPr>
            <p:nvPr/>
          </p:nvSpPr>
          <p:spPr bwMode="hidden">
            <a:xfrm>
              <a:off x="5624" y="4010"/>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grpSp>
      <p:sp>
        <p:nvSpPr>
          <p:cNvPr id="193754" name="Rectangle 218"/>
          <p:cNvSpPr>
            <a:spLocks noGrp="1" noChangeArrowheads="1"/>
          </p:cNvSpPr>
          <p:nvPr>
            <p:ph type="ctrTitle" sz="quarter"/>
          </p:nvPr>
        </p:nvSpPr>
        <p:spPr>
          <a:xfrm>
            <a:off x="685800" y="1844675"/>
            <a:ext cx="7772400" cy="1736725"/>
          </a:xfrm>
        </p:spPr>
        <p:txBody>
          <a:bodyPr anchor="b" anchorCtr="1"/>
          <a:lstStyle>
            <a:lvl1pPr>
              <a:defRPr sz="5400"/>
            </a:lvl1pPr>
          </a:lstStyle>
          <a:p>
            <a:r>
              <a:rPr lang="en-US"/>
              <a:t>Click to edit Master title style</a:t>
            </a:r>
          </a:p>
        </p:txBody>
      </p:sp>
      <p:sp>
        <p:nvSpPr>
          <p:cNvPr id="193755" name="Rectangle 219"/>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220" name="Rectangle 220"/>
          <p:cNvSpPr>
            <a:spLocks noGrp="1" noChangeArrowheads="1"/>
          </p:cNvSpPr>
          <p:nvPr>
            <p:ph type="dt" sz="quarter" idx="10"/>
          </p:nvPr>
        </p:nvSpPr>
        <p:spPr/>
        <p:txBody>
          <a:bodyPr/>
          <a:lstStyle>
            <a:lvl1pPr>
              <a:defRPr/>
            </a:lvl1pPr>
          </a:lstStyle>
          <a:p>
            <a:pPr>
              <a:defRPr/>
            </a:pPr>
            <a:endParaRPr lang="en-US">
              <a:solidFill>
                <a:srgbClr val="FFFFFF"/>
              </a:solidFill>
              <a:latin typeface="Arial"/>
            </a:endParaRPr>
          </a:p>
        </p:txBody>
      </p:sp>
      <p:sp>
        <p:nvSpPr>
          <p:cNvPr id="221" name="Rectangle 221"/>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FFFFFF"/>
              </a:solidFill>
              <a:latin typeface="Arial"/>
            </a:endParaRPr>
          </a:p>
        </p:txBody>
      </p:sp>
      <p:sp>
        <p:nvSpPr>
          <p:cNvPr id="222" name="Rectangle 222"/>
          <p:cNvSpPr>
            <a:spLocks noGrp="1" noChangeArrowheads="1"/>
          </p:cNvSpPr>
          <p:nvPr>
            <p:ph type="sldNum" sz="quarter" idx="12"/>
          </p:nvPr>
        </p:nvSpPr>
        <p:spPr/>
        <p:txBody>
          <a:bodyPr/>
          <a:lstStyle>
            <a:lvl1pPr>
              <a:defRPr/>
            </a:lvl1pPr>
          </a:lstStyle>
          <a:p>
            <a:pPr>
              <a:defRPr/>
            </a:pPr>
            <a:fld id="{1F1A819B-D824-D74A-BE30-C18E6E92D2B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771239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8"/>
          <p:cNvSpPr>
            <a:spLocks noGrp="1" noChangeArrowheads="1"/>
          </p:cNvSpPr>
          <p:nvPr>
            <p:ph type="sldNum" sz="quarter" idx="10"/>
          </p:nvPr>
        </p:nvSpPr>
        <p:spPr>
          <a:ln/>
        </p:spPr>
        <p:txBody>
          <a:bodyPr/>
          <a:lstStyle>
            <a:lvl1pPr>
              <a:defRPr/>
            </a:lvl1pPr>
          </a:lstStyle>
          <a:p>
            <a:pPr>
              <a:defRPr/>
            </a:pPr>
            <a:fld id="{BC4C0272-A3DC-AC4F-85B8-F882C7AEA743}" type="slidenum">
              <a:rPr lang="en-US">
                <a:solidFill>
                  <a:srgbClr val="FFFFFF"/>
                </a:solidFill>
              </a:rPr>
              <a:pPr>
                <a:defRPr/>
              </a:pPr>
              <a:t>‹#›</a:t>
            </a:fld>
            <a:endParaRPr lang="en-US">
              <a:solidFill>
                <a:srgbClr val="FFFFFF"/>
              </a:solidFill>
            </a:endParaRPr>
          </a:p>
        </p:txBody>
      </p:sp>
      <p:sp>
        <p:nvSpPr>
          <p:cNvPr id="5" name="Rectangle 219"/>
          <p:cNvSpPr>
            <a:spLocks noGrp="1" noChangeArrowheads="1"/>
          </p:cNvSpPr>
          <p:nvPr>
            <p:ph type="dt" sz="half" idx="11"/>
          </p:nvPr>
        </p:nvSpPr>
        <p:spPr>
          <a:ln/>
        </p:spPr>
        <p:txBody>
          <a:bodyPr/>
          <a:lstStyle>
            <a:lvl1pPr>
              <a:defRPr/>
            </a:lvl1pPr>
          </a:lstStyle>
          <a:p>
            <a:pPr>
              <a:defRPr/>
            </a:pPr>
            <a:endParaRPr lang="en-US">
              <a:solidFill>
                <a:srgbClr val="FFFFFF"/>
              </a:solidFill>
              <a:latin typeface="Arial"/>
            </a:endParaRPr>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solidFill>
                <a:srgbClr val="FFFFFF"/>
              </a:solidFill>
              <a:latin typeface="Arial"/>
            </a:endParaRPr>
          </a:p>
        </p:txBody>
      </p:sp>
    </p:spTree>
    <p:extLst>
      <p:ext uri="{BB962C8B-B14F-4D97-AF65-F5344CB8AC3E}">
        <p14:creationId xmlns:p14="http://schemas.microsoft.com/office/powerpoint/2010/main" val="35066677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18"/>
          <p:cNvSpPr>
            <a:spLocks noGrp="1" noChangeArrowheads="1"/>
          </p:cNvSpPr>
          <p:nvPr>
            <p:ph type="sldNum" sz="quarter" idx="10"/>
          </p:nvPr>
        </p:nvSpPr>
        <p:spPr>
          <a:ln/>
        </p:spPr>
        <p:txBody>
          <a:bodyPr/>
          <a:lstStyle>
            <a:lvl1pPr>
              <a:defRPr/>
            </a:lvl1pPr>
          </a:lstStyle>
          <a:p>
            <a:pPr>
              <a:defRPr/>
            </a:pPr>
            <a:fld id="{647F71D2-F622-0944-ABDE-A472F9208A14}" type="slidenum">
              <a:rPr lang="en-US">
                <a:solidFill>
                  <a:srgbClr val="FFFFFF"/>
                </a:solidFill>
              </a:rPr>
              <a:pPr>
                <a:defRPr/>
              </a:pPr>
              <a:t>‹#›</a:t>
            </a:fld>
            <a:endParaRPr lang="en-US">
              <a:solidFill>
                <a:srgbClr val="FFFFFF"/>
              </a:solidFill>
            </a:endParaRPr>
          </a:p>
        </p:txBody>
      </p:sp>
      <p:sp>
        <p:nvSpPr>
          <p:cNvPr id="5" name="Rectangle 219"/>
          <p:cNvSpPr>
            <a:spLocks noGrp="1" noChangeArrowheads="1"/>
          </p:cNvSpPr>
          <p:nvPr>
            <p:ph type="dt" sz="half" idx="11"/>
          </p:nvPr>
        </p:nvSpPr>
        <p:spPr>
          <a:ln/>
        </p:spPr>
        <p:txBody>
          <a:bodyPr/>
          <a:lstStyle>
            <a:lvl1pPr>
              <a:defRPr/>
            </a:lvl1pPr>
          </a:lstStyle>
          <a:p>
            <a:pPr>
              <a:defRPr/>
            </a:pPr>
            <a:endParaRPr lang="en-US">
              <a:solidFill>
                <a:srgbClr val="FFFFFF"/>
              </a:solidFill>
              <a:latin typeface="Arial"/>
            </a:endParaRPr>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solidFill>
                <a:srgbClr val="FFFFFF"/>
              </a:solidFill>
              <a:latin typeface="Arial"/>
            </a:endParaRPr>
          </a:p>
        </p:txBody>
      </p:sp>
    </p:spTree>
    <p:extLst>
      <p:ext uri="{BB962C8B-B14F-4D97-AF65-F5344CB8AC3E}">
        <p14:creationId xmlns:p14="http://schemas.microsoft.com/office/powerpoint/2010/main" val="35762202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ln/>
        </p:spPr>
        <p:txBody>
          <a:bodyPr/>
          <a:lstStyle>
            <a:lvl1pPr>
              <a:defRPr/>
            </a:lvl1pPr>
          </a:lstStyle>
          <a:p>
            <a:pPr>
              <a:defRPr/>
            </a:pPr>
            <a:fld id="{3EE5DF84-35DD-E944-A057-B84CCF6BB482}" type="slidenum">
              <a:rPr lang="en-US">
                <a:solidFill>
                  <a:srgbClr val="FFFFFF"/>
                </a:solidFill>
              </a:rPr>
              <a:pPr>
                <a:defRPr/>
              </a:pPr>
              <a:t>‹#›</a:t>
            </a:fld>
            <a:endParaRPr lang="en-US">
              <a:solidFill>
                <a:srgbClr val="FFFFFF"/>
              </a:solidFill>
            </a:endParaRPr>
          </a:p>
        </p:txBody>
      </p:sp>
      <p:sp>
        <p:nvSpPr>
          <p:cNvPr id="6" name="Rectangle 219"/>
          <p:cNvSpPr>
            <a:spLocks noGrp="1" noChangeArrowheads="1"/>
          </p:cNvSpPr>
          <p:nvPr>
            <p:ph type="dt" sz="half" idx="11"/>
          </p:nvPr>
        </p:nvSpPr>
        <p:spPr>
          <a:ln/>
        </p:spPr>
        <p:txBody>
          <a:bodyPr/>
          <a:lstStyle>
            <a:lvl1pPr>
              <a:defRPr/>
            </a:lvl1pPr>
          </a:lstStyle>
          <a:p>
            <a:pPr>
              <a:defRPr/>
            </a:pPr>
            <a:endParaRPr lang="en-US">
              <a:solidFill>
                <a:srgbClr val="FFFFFF"/>
              </a:solidFill>
              <a:latin typeface="Arial"/>
            </a:endParaRPr>
          </a:p>
        </p:txBody>
      </p:sp>
      <p:sp>
        <p:nvSpPr>
          <p:cNvPr id="7" name="Rectangle 220"/>
          <p:cNvSpPr>
            <a:spLocks noGrp="1" noChangeArrowheads="1"/>
          </p:cNvSpPr>
          <p:nvPr>
            <p:ph type="ftr" sz="quarter" idx="12"/>
          </p:nvPr>
        </p:nvSpPr>
        <p:spPr>
          <a:ln/>
        </p:spPr>
        <p:txBody>
          <a:bodyPr/>
          <a:lstStyle>
            <a:lvl1pPr>
              <a:defRPr/>
            </a:lvl1pPr>
          </a:lstStyle>
          <a:p>
            <a:pPr>
              <a:defRPr/>
            </a:pPr>
            <a:endParaRPr lang="en-US">
              <a:solidFill>
                <a:srgbClr val="FFFFFF"/>
              </a:solidFill>
              <a:latin typeface="Arial"/>
            </a:endParaRPr>
          </a:p>
        </p:txBody>
      </p:sp>
    </p:spTree>
    <p:extLst>
      <p:ext uri="{BB962C8B-B14F-4D97-AF65-F5344CB8AC3E}">
        <p14:creationId xmlns:p14="http://schemas.microsoft.com/office/powerpoint/2010/main" val="18651130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18"/>
          <p:cNvSpPr>
            <a:spLocks noGrp="1" noChangeArrowheads="1"/>
          </p:cNvSpPr>
          <p:nvPr>
            <p:ph type="sldNum" sz="quarter" idx="10"/>
          </p:nvPr>
        </p:nvSpPr>
        <p:spPr>
          <a:ln/>
        </p:spPr>
        <p:txBody>
          <a:bodyPr/>
          <a:lstStyle>
            <a:lvl1pPr>
              <a:defRPr/>
            </a:lvl1pPr>
          </a:lstStyle>
          <a:p>
            <a:pPr>
              <a:defRPr/>
            </a:pPr>
            <a:fld id="{E8474FF0-BE6C-ED44-8F60-81C63EFB5EC6}" type="slidenum">
              <a:rPr lang="en-US">
                <a:solidFill>
                  <a:srgbClr val="FFFFFF"/>
                </a:solidFill>
              </a:rPr>
              <a:pPr>
                <a:defRPr/>
              </a:pPr>
              <a:t>‹#›</a:t>
            </a:fld>
            <a:endParaRPr lang="en-US">
              <a:solidFill>
                <a:srgbClr val="FFFFFF"/>
              </a:solidFill>
            </a:endParaRPr>
          </a:p>
        </p:txBody>
      </p:sp>
      <p:sp>
        <p:nvSpPr>
          <p:cNvPr id="8" name="Rectangle 219"/>
          <p:cNvSpPr>
            <a:spLocks noGrp="1" noChangeArrowheads="1"/>
          </p:cNvSpPr>
          <p:nvPr>
            <p:ph type="dt" sz="half" idx="11"/>
          </p:nvPr>
        </p:nvSpPr>
        <p:spPr>
          <a:ln/>
        </p:spPr>
        <p:txBody>
          <a:bodyPr/>
          <a:lstStyle>
            <a:lvl1pPr>
              <a:defRPr/>
            </a:lvl1pPr>
          </a:lstStyle>
          <a:p>
            <a:pPr>
              <a:defRPr/>
            </a:pPr>
            <a:endParaRPr lang="en-US">
              <a:solidFill>
                <a:srgbClr val="FFFFFF"/>
              </a:solidFill>
              <a:latin typeface="Arial"/>
            </a:endParaRPr>
          </a:p>
        </p:txBody>
      </p:sp>
      <p:sp>
        <p:nvSpPr>
          <p:cNvPr id="9" name="Rectangle 220"/>
          <p:cNvSpPr>
            <a:spLocks noGrp="1" noChangeArrowheads="1"/>
          </p:cNvSpPr>
          <p:nvPr>
            <p:ph type="ftr" sz="quarter" idx="12"/>
          </p:nvPr>
        </p:nvSpPr>
        <p:spPr>
          <a:ln/>
        </p:spPr>
        <p:txBody>
          <a:bodyPr/>
          <a:lstStyle>
            <a:lvl1pPr>
              <a:defRPr/>
            </a:lvl1pPr>
          </a:lstStyle>
          <a:p>
            <a:pPr>
              <a:defRPr/>
            </a:pPr>
            <a:endParaRPr lang="en-US">
              <a:solidFill>
                <a:srgbClr val="FFFFFF"/>
              </a:solidFill>
              <a:latin typeface="Arial"/>
            </a:endParaRPr>
          </a:p>
        </p:txBody>
      </p:sp>
    </p:spTree>
    <p:extLst>
      <p:ext uri="{BB962C8B-B14F-4D97-AF65-F5344CB8AC3E}">
        <p14:creationId xmlns:p14="http://schemas.microsoft.com/office/powerpoint/2010/main" val="16432429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18"/>
          <p:cNvSpPr>
            <a:spLocks noGrp="1" noChangeArrowheads="1"/>
          </p:cNvSpPr>
          <p:nvPr>
            <p:ph type="sldNum" sz="quarter" idx="10"/>
          </p:nvPr>
        </p:nvSpPr>
        <p:spPr>
          <a:ln/>
        </p:spPr>
        <p:txBody>
          <a:bodyPr/>
          <a:lstStyle>
            <a:lvl1pPr>
              <a:defRPr/>
            </a:lvl1pPr>
          </a:lstStyle>
          <a:p>
            <a:pPr>
              <a:defRPr/>
            </a:pPr>
            <a:fld id="{2CE01180-E606-8D4A-A1F5-642BED9DF953}" type="slidenum">
              <a:rPr lang="en-US">
                <a:solidFill>
                  <a:srgbClr val="FFFFFF"/>
                </a:solidFill>
              </a:rPr>
              <a:pPr>
                <a:defRPr/>
              </a:pPr>
              <a:t>‹#›</a:t>
            </a:fld>
            <a:endParaRPr lang="en-US">
              <a:solidFill>
                <a:srgbClr val="FFFFFF"/>
              </a:solidFill>
            </a:endParaRPr>
          </a:p>
        </p:txBody>
      </p:sp>
      <p:sp>
        <p:nvSpPr>
          <p:cNvPr id="4" name="Rectangle 219"/>
          <p:cNvSpPr>
            <a:spLocks noGrp="1" noChangeArrowheads="1"/>
          </p:cNvSpPr>
          <p:nvPr>
            <p:ph type="dt" sz="half" idx="11"/>
          </p:nvPr>
        </p:nvSpPr>
        <p:spPr>
          <a:ln/>
        </p:spPr>
        <p:txBody>
          <a:bodyPr/>
          <a:lstStyle>
            <a:lvl1pPr>
              <a:defRPr/>
            </a:lvl1pPr>
          </a:lstStyle>
          <a:p>
            <a:pPr>
              <a:defRPr/>
            </a:pPr>
            <a:endParaRPr lang="en-US">
              <a:solidFill>
                <a:srgbClr val="FFFFFF"/>
              </a:solidFill>
              <a:latin typeface="Arial"/>
            </a:endParaRPr>
          </a:p>
        </p:txBody>
      </p:sp>
      <p:sp>
        <p:nvSpPr>
          <p:cNvPr id="5" name="Rectangle 220"/>
          <p:cNvSpPr>
            <a:spLocks noGrp="1" noChangeArrowheads="1"/>
          </p:cNvSpPr>
          <p:nvPr>
            <p:ph type="ftr" sz="quarter" idx="12"/>
          </p:nvPr>
        </p:nvSpPr>
        <p:spPr>
          <a:ln/>
        </p:spPr>
        <p:txBody>
          <a:bodyPr/>
          <a:lstStyle>
            <a:lvl1pPr>
              <a:defRPr/>
            </a:lvl1pPr>
          </a:lstStyle>
          <a:p>
            <a:pPr>
              <a:defRPr/>
            </a:pPr>
            <a:endParaRPr lang="en-US">
              <a:solidFill>
                <a:srgbClr val="FFFFFF"/>
              </a:solidFill>
              <a:latin typeface="Arial"/>
            </a:endParaRPr>
          </a:p>
        </p:txBody>
      </p:sp>
    </p:spTree>
    <p:extLst>
      <p:ext uri="{BB962C8B-B14F-4D97-AF65-F5344CB8AC3E}">
        <p14:creationId xmlns:p14="http://schemas.microsoft.com/office/powerpoint/2010/main" val="4190098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18"/>
          <p:cNvSpPr>
            <a:spLocks noGrp="1" noChangeArrowheads="1"/>
          </p:cNvSpPr>
          <p:nvPr>
            <p:ph type="sldNum" sz="quarter" idx="10"/>
          </p:nvPr>
        </p:nvSpPr>
        <p:spPr>
          <a:ln/>
        </p:spPr>
        <p:txBody>
          <a:bodyPr/>
          <a:lstStyle>
            <a:lvl1pPr>
              <a:defRPr/>
            </a:lvl1pPr>
          </a:lstStyle>
          <a:p>
            <a:pPr>
              <a:defRPr/>
            </a:pPr>
            <a:fld id="{AEB220FE-7C0A-8B4D-B103-01F9EFC7DEAC}" type="slidenum">
              <a:rPr lang="en-US">
                <a:solidFill>
                  <a:srgbClr val="FFFFFF"/>
                </a:solidFill>
              </a:rPr>
              <a:pPr>
                <a:defRPr/>
              </a:pPr>
              <a:t>‹#›</a:t>
            </a:fld>
            <a:endParaRPr lang="en-US">
              <a:solidFill>
                <a:srgbClr val="FFFFFF"/>
              </a:solidFill>
            </a:endParaRPr>
          </a:p>
        </p:txBody>
      </p:sp>
      <p:sp>
        <p:nvSpPr>
          <p:cNvPr id="3" name="Rectangle 219"/>
          <p:cNvSpPr>
            <a:spLocks noGrp="1" noChangeArrowheads="1"/>
          </p:cNvSpPr>
          <p:nvPr>
            <p:ph type="dt" sz="half" idx="11"/>
          </p:nvPr>
        </p:nvSpPr>
        <p:spPr>
          <a:ln/>
        </p:spPr>
        <p:txBody>
          <a:bodyPr/>
          <a:lstStyle>
            <a:lvl1pPr>
              <a:defRPr/>
            </a:lvl1pPr>
          </a:lstStyle>
          <a:p>
            <a:pPr>
              <a:defRPr/>
            </a:pPr>
            <a:endParaRPr lang="en-US">
              <a:solidFill>
                <a:srgbClr val="FFFFFF"/>
              </a:solidFill>
              <a:latin typeface="Arial"/>
            </a:endParaRPr>
          </a:p>
        </p:txBody>
      </p:sp>
      <p:sp>
        <p:nvSpPr>
          <p:cNvPr id="4" name="Rectangle 220"/>
          <p:cNvSpPr>
            <a:spLocks noGrp="1" noChangeArrowheads="1"/>
          </p:cNvSpPr>
          <p:nvPr>
            <p:ph type="ftr" sz="quarter" idx="12"/>
          </p:nvPr>
        </p:nvSpPr>
        <p:spPr>
          <a:ln/>
        </p:spPr>
        <p:txBody>
          <a:bodyPr/>
          <a:lstStyle>
            <a:lvl1pPr>
              <a:defRPr/>
            </a:lvl1pPr>
          </a:lstStyle>
          <a:p>
            <a:pPr>
              <a:defRPr/>
            </a:pPr>
            <a:endParaRPr lang="en-US">
              <a:solidFill>
                <a:srgbClr val="FFFFFF"/>
              </a:solidFill>
              <a:latin typeface="Arial"/>
            </a:endParaRPr>
          </a:p>
        </p:txBody>
      </p:sp>
    </p:spTree>
    <p:extLst>
      <p:ext uri="{BB962C8B-B14F-4D97-AF65-F5344CB8AC3E}">
        <p14:creationId xmlns:p14="http://schemas.microsoft.com/office/powerpoint/2010/main" val="31575314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18"/>
          <p:cNvSpPr>
            <a:spLocks noGrp="1" noChangeArrowheads="1"/>
          </p:cNvSpPr>
          <p:nvPr>
            <p:ph type="sldNum" sz="quarter" idx="10"/>
          </p:nvPr>
        </p:nvSpPr>
        <p:spPr>
          <a:ln/>
        </p:spPr>
        <p:txBody>
          <a:bodyPr/>
          <a:lstStyle>
            <a:lvl1pPr>
              <a:defRPr/>
            </a:lvl1pPr>
          </a:lstStyle>
          <a:p>
            <a:pPr>
              <a:defRPr/>
            </a:pPr>
            <a:fld id="{A0AF419F-0113-054E-986E-055A719BA5C3}" type="slidenum">
              <a:rPr lang="en-US">
                <a:solidFill>
                  <a:srgbClr val="FFFFFF"/>
                </a:solidFill>
              </a:rPr>
              <a:pPr>
                <a:defRPr/>
              </a:pPr>
              <a:t>‹#›</a:t>
            </a:fld>
            <a:endParaRPr lang="en-US">
              <a:solidFill>
                <a:srgbClr val="FFFFFF"/>
              </a:solidFill>
            </a:endParaRPr>
          </a:p>
        </p:txBody>
      </p:sp>
      <p:sp>
        <p:nvSpPr>
          <p:cNvPr id="6" name="Rectangle 219"/>
          <p:cNvSpPr>
            <a:spLocks noGrp="1" noChangeArrowheads="1"/>
          </p:cNvSpPr>
          <p:nvPr>
            <p:ph type="dt" sz="half" idx="11"/>
          </p:nvPr>
        </p:nvSpPr>
        <p:spPr>
          <a:ln/>
        </p:spPr>
        <p:txBody>
          <a:bodyPr/>
          <a:lstStyle>
            <a:lvl1pPr>
              <a:defRPr/>
            </a:lvl1pPr>
          </a:lstStyle>
          <a:p>
            <a:pPr>
              <a:defRPr/>
            </a:pPr>
            <a:endParaRPr lang="en-US">
              <a:solidFill>
                <a:srgbClr val="FFFFFF"/>
              </a:solidFill>
              <a:latin typeface="Arial"/>
            </a:endParaRPr>
          </a:p>
        </p:txBody>
      </p:sp>
      <p:sp>
        <p:nvSpPr>
          <p:cNvPr id="7" name="Rectangle 220"/>
          <p:cNvSpPr>
            <a:spLocks noGrp="1" noChangeArrowheads="1"/>
          </p:cNvSpPr>
          <p:nvPr>
            <p:ph type="ftr" sz="quarter" idx="12"/>
          </p:nvPr>
        </p:nvSpPr>
        <p:spPr>
          <a:ln/>
        </p:spPr>
        <p:txBody>
          <a:bodyPr/>
          <a:lstStyle>
            <a:lvl1pPr>
              <a:defRPr/>
            </a:lvl1pPr>
          </a:lstStyle>
          <a:p>
            <a:pPr>
              <a:defRPr/>
            </a:pPr>
            <a:endParaRPr lang="en-US">
              <a:solidFill>
                <a:srgbClr val="FFFFFF"/>
              </a:solidFill>
              <a:latin typeface="Arial"/>
            </a:endParaRPr>
          </a:p>
        </p:txBody>
      </p:sp>
    </p:spTree>
    <p:extLst>
      <p:ext uri="{BB962C8B-B14F-4D97-AF65-F5344CB8AC3E}">
        <p14:creationId xmlns:p14="http://schemas.microsoft.com/office/powerpoint/2010/main" val="11442199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18"/>
          <p:cNvSpPr>
            <a:spLocks noGrp="1" noChangeArrowheads="1"/>
          </p:cNvSpPr>
          <p:nvPr>
            <p:ph type="sldNum" sz="quarter" idx="10"/>
          </p:nvPr>
        </p:nvSpPr>
        <p:spPr>
          <a:ln/>
        </p:spPr>
        <p:txBody>
          <a:bodyPr/>
          <a:lstStyle>
            <a:lvl1pPr>
              <a:defRPr/>
            </a:lvl1pPr>
          </a:lstStyle>
          <a:p>
            <a:pPr>
              <a:defRPr/>
            </a:pPr>
            <a:fld id="{60C8DC5C-3D90-854A-956C-71AD6E6A47EE}" type="slidenum">
              <a:rPr lang="en-US">
                <a:solidFill>
                  <a:srgbClr val="FFFFFF"/>
                </a:solidFill>
              </a:rPr>
              <a:pPr>
                <a:defRPr/>
              </a:pPr>
              <a:t>‹#›</a:t>
            </a:fld>
            <a:endParaRPr lang="en-US">
              <a:solidFill>
                <a:srgbClr val="FFFFFF"/>
              </a:solidFill>
            </a:endParaRPr>
          </a:p>
        </p:txBody>
      </p:sp>
      <p:sp>
        <p:nvSpPr>
          <p:cNvPr id="6" name="Rectangle 219"/>
          <p:cNvSpPr>
            <a:spLocks noGrp="1" noChangeArrowheads="1"/>
          </p:cNvSpPr>
          <p:nvPr>
            <p:ph type="dt" sz="half" idx="11"/>
          </p:nvPr>
        </p:nvSpPr>
        <p:spPr>
          <a:ln/>
        </p:spPr>
        <p:txBody>
          <a:bodyPr/>
          <a:lstStyle>
            <a:lvl1pPr>
              <a:defRPr/>
            </a:lvl1pPr>
          </a:lstStyle>
          <a:p>
            <a:pPr>
              <a:defRPr/>
            </a:pPr>
            <a:endParaRPr lang="en-US">
              <a:solidFill>
                <a:srgbClr val="FFFFFF"/>
              </a:solidFill>
              <a:latin typeface="Arial"/>
            </a:endParaRPr>
          </a:p>
        </p:txBody>
      </p:sp>
      <p:sp>
        <p:nvSpPr>
          <p:cNvPr id="7" name="Rectangle 220"/>
          <p:cNvSpPr>
            <a:spLocks noGrp="1" noChangeArrowheads="1"/>
          </p:cNvSpPr>
          <p:nvPr>
            <p:ph type="ftr" sz="quarter" idx="12"/>
          </p:nvPr>
        </p:nvSpPr>
        <p:spPr>
          <a:ln/>
        </p:spPr>
        <p:txBody>
          <a:bodyPr/>
          <a:lstStyle>
            <a:lvl1pPr>
              <a:defRPr/>
            </a:lvl1pPr>
          </a:lstStyle>
          <a:p>
            <a:pPr>
              <a:defRPr/>
            </a:pPr>
            <a:endParaRPr lang="en-US">
              <a:solidFill>
                <a:srgbClr val="FFFFFF"/>
              </a:solidFill>
              <a:latin typeface="Arial"/>
            </a:endParaRPr>
          </a:p>
        </p:txBody>
      </p:sp>
    </p:spTree>
    <p:extLst>
      <p:ext uri="{BB962C8B-B14F-4D97-AF65-F5344CB8AC3E}">
        <p14:creationId xmlns:p14="http://schemas.microsoft.com/office/powerpoint/2010/main" val="35536962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8"/>
          <p:cNvSpPr>
            <a:spLocks noGrp="1" noChangeArrowheads="1"/>
          </p:cNvSpPr>
          <p:nvPr>
            <p:ph type="sldNum" sz="quarter" idx="10"/>
          </p:nvPr>
        </p:nvSpPr>
        <p:spPr>
          <a:ln/>
        </p:spPr>
        <p:txBody>
          <a:bodyPr/>
          <a:lstStyle>
            <a:lvl1pPr>
              <a:defRPr/>
            </a:lvl1pPr>
          </a:lstStyle>
          <a:p>
            <a:pPr>
              <a:defRPr/>
            </a:pPr>
            <a:fld id="{B5BC7732-6AD1-6740-AD7C-ACB5FFBE2688}" type="slidenum">
              <a:rPr lang="en-US">
                <a:solidFill>
                  <a:srgbClr val="FFFFFF"/>
                </a:solidFill>
              </a:rPr>
              <a:pPr>
                <a:defRPr/>
              </a:pPr>
              <a:t>‹#›</a:t>
            </a:fld>
            <a:endParaRPr lang="en-US">
              <a:solidFill>
                <a:srgbClr val="FFFFFF"/>
              </a:solidFill>
            </a:endParaRPr>
          </a:p>
        </p:txBody>
      </p:sp>
      <p:sp>
        <p:nvSpPr>
          <p:cNvPr id="5" name="Rectangle 219"/>
          <p:cNvSpPr>
            <a:spLocks noGrp="1" noChangeArrowheads="1"/>
          </p:cNvSpPr>
          <p:nvPr>
            <p:ph type="dt" sz="half" idx="11"/>
          </p:nvPr>
        </p:nvSpPr>
        <p:spPr>
          <a:ln/>
        </p:spPr>
        <p:txBody>
          <a:bodyPr/>
          <a:lstStyle>
            <a:lvl1pPr>
              <a:defRPr/>
            </a:lvl1pPr>
          </a:lstStyle>
          <a:p>
            <a:pPr>
              <a:defRPr/>
            </a:pPr>
            <a:endParaRPr lang="en-US">
              <a:solidFill>
                <a:srgbClr val="FFFFFF"/>
              </a:solidFill>
              <a:latin typeface="Arial"/>
            </a:endParaRPr>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solidFill>
                <a:srgbClr val="FFFFFF"/>
              </a:solidFill>
              <a:latin typeface="Arial"/>
            </a:endParaRPr>
          </a:p>
        </p:txBody>
      </p:sp>
    </p:spTree>
    <p:extLst>
      <p:ext uri="{BB962C8B-B14F-4D97-AF65-F5344CB8AC3E}">
        <p14:creationId xmlns:p14="http://schemas.microsoft.com/office/powerpoint/2010/main" val="26182245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94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94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8"/>
          <p:cNvSpPr>
            <a:spLocks noGrp="1" noChangeArrowheads="1"/>
          </p:cNvSpPr>
          <p:nvPr>
            <p:ph type="sldNum" sz="quarter" idx="10"/>
          </p:nvPr>
        </p:nvSpPr>
        <p:spPr>
          <a:ln/>
        </p:spPr>
        <p:txBody>
          <a:bodyPr/>
          <a:lstStyle>
            <a:lvl1pPr>
              <a:defRPr/>
            </a:lvl1pPr>
          </a:lstStyle>
          <a:p>
            <a:pPr>
              <a:defRPr/>
            </a:pPr>
            <a:fld id="{38953DB5-0ADD-AB4B-8D4E-5EE56B71B623}" type="slidenum">
              <a:rPr lang="en-US">
                <a:solidFill>
                  <a:srgbClr val="FFFFFF"/>
                </a:solidFill>
              </a:rPr>
              <a:pPr>
                <a:defRPr/>
              </a:pPr>
              <a:t>‹#›</a:t>
            </a:fld>
            <a:endParaRPr lang="en-US">
              <a:solidFill>
                <a:srgbClr val="FFFFFF"/>
              </a:solidFill>
            </a:endParaRPr>
          </a:p>
        </p:txBody>
      </p:sp>
      <p:sp>
        <p:nvSpPr>
          <p:cNvPr id="5" name="Rectangle 219"/>
          <p:cNvSpPr>
            <a:spLocks noGrp="1" noChangeArrowheads="1"/>
          </p:cNvSpPr>
          <p:nvPr>
            <p:ph type="dt" sz="half" idx="11"/>
          </p:nvPr>
        </p:nvSpPr>
        <p:spPr>
          <a:ln/>
        </p:spPr>
        <p:txBody>
          <a:bodyPr/>
          <a:lstStyle>
            <a:lvl1pPr>
              <a:defRPr/>
            </a:lvl1pPr>
          </a:lstStyle>
          <a:p>
            <a:pPr>
              <a:defRPr/>
            </a:pPr>
            <a:endParaRPr lang="en-US">
              <a:solidFill>
                <a:srgbClr val="FFFFFF"/>
              </a:solidFill>
              <a:latin typeface="Arial"/>
            </a:endParaRPr>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solidFill>
                <a:srgbClr val="FFFFFF"/>
              </a:solidFill>
              <a:latin typeface="Arial"/>
            </a:endParaRPr>
          </a:p>
        </p:txBody>
      </p:sp>
    </p:spTree>
    <p:extLst>
      <p:ext uri="{BB962C8B-B14F-4D97-AF65-F5344CB8AC3E}">
        <p14:creationId xmlns:p14="http://schemas.microsoft.com/office/powerpoint/2010/main" val="30982958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90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3350"/>
            <a:ext cx="4038600" cy="2190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18"/>
          <p:cNvSpPr>
            <a:spLocks noGrp="1" noChangeArrowheads="1"/>
          </p:cNvSpPr>
          <p:nvPr>
            <p:ph type="sldNum" sz="quarter" idx="10"/>
          </p:nvPr>
        </p:nvSpPr>
        <p:spPr>
          <a:ln/>
        </p:spPr>
        <p:txBody>
          <a:bodyPr/>
          <a:lstStyle>
            <a:lvl1pPr>
              <a:defRPr/>
            </a:lvl1pPr>
          </a:lstStyle>
          <a:p>
            <a:pPr>
              <a:defRPr/>
            </a:pPr>
            <a:fld id="{C09BD3DC-A94D-BA4A-8F7D-06733BCCCE7F}" type="slidenum">
              <a:rPr lang="en-US">
                <a:solidFill>
                  <a:srgbClr val="FFFFFF"/>
                </a:solidFill>
              </a:rPr>
              <a:pPr>
                <a:defRPr/>
              </a:pPr>
              <a:t>‹#›</a:t>
            </a:fld>
            <a:endParaRPr lang="en-US">
              <a:solidFill>
                <a:srgbClr val="FFFFFF"/>
              </a:solidFill>
            </a:endParaRPr>
          </a:p>
        </p:txBody>
      </p:sp>
      <p:sp>
        <p:nvSpPr>
          <p:cNvPr id="7" name="Rectangle 219"/>
          <p:cNvSpPr>
            <a:spLocks noGrp="1" noChangeArrowheads="1"/>
          </p:cNvSpPr>
          <p:nvPr>
            <p:ph type="dt" sz="half" idx="11"/>
          </p:nvPr>
        </p:nvSpPr>
        <p:spPr>
          <a:ln/>
        </p:spPr>
        <p:txBody>
          <a:bodyPr/>
          <a:lstStyle>
            <a:lvl1pPr>
              <a:defRPr/>
            </a:lvl1pPr>
          </a:lstStyle>
          <a:p>
            <a:pPr>
              <a:defRPr/>
            </a:pPr>
            <a:endParaRPr lang="en-US">
              <a:solidFill>
                <a:srgbClr val="FFFFFF"/>
              </a:solidFill>
              <a:latin typeface="Arial"/>
            </a:endParaRPr>
          </a:p>
        </p:txBody>
      </p:sp>
      <p:sp>
        <p:nvSpPr>
          <p:cNvPr id="8" name="Rectangle 220"/>
          <p:cNvSpPr>
            <a:spLocks noGrp="1" noChangeArrowheads="1"/>
          </p:cNvSpPr>
          <p:nvPr>
            <p:ph type="ftr" sz="quarter" idx="12"/>
          </p:nvPr>
        </p:nvSpPr>
        <p:spPr>
          <a:ln/>
        </p:spPr>
        <p:txBody>
          <a:bodyPr/>
          <a:lstStyle>
            <a:lvl1pPr>
              <a:defRPr/>
            </a:lvl1pPr>
          </a:lstStyle>
          <a:p>
            <a:pPr>
              <a:defRPr/>
            </a:pPr>
            <a:endParaRPr lang="en-US">
              <a:solidFill>
                <a:srgbClr val="FFFFFF"/>
              </a:solidFill>
              <a:latin typeface="Arial"/>
            </a:endParaRPr>
          </a:p>
        </p:txBody>
      </p:sp>
    </p:spTree>
    <p:extLst>
      <p:ext uri="{BB962C8B-B14F-4D97-AF65-F5344CB8AC3E}">
        <p14:creationId xmlns:p14="http://schemas.microsoft.com/office/powerpoint/2010/main" val="16782760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447711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427720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14339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827059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997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460772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053499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248332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246138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872906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399154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1"/>
            </a:gs>
            <a:gs pos="100000">
              <a:schemeClr val="bg1">
                <a:gamma/>
                <a:shade val="48627"/>
                <a:invGamma/>
              </a:schemeClr>
            </a:gs>
          </a:gsLst>
          <a:lin ang="27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498475" y="1311275"/>
            <a:ext cx="10429875" cy="5908675"/>
            <a:chOff x="-313" y="824"/>
            <a:chExt cx="6570" cy="3722"/>
          </a:xfrm>
        </p:grpSpPr>
        <p:sp>
          <p:nvSpPr>
            <p:cNvPr id="5"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6"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7"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8"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9"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1"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2"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3"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4"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5"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6"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7"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8"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9" name="Rectangle 17"/>
            <p:cNvSpPr>
              <a:spLocks noChangeArrowheads="1"/>
            </p:cNvSpPr>
            <p:nvPr userDrawn="1"/>
          </p:nvSpPr>
          <p:spPr bwMode="hidden">
            <a:xfrm rot="18603245" flipV="1">
              <a:off x="4054"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0" name="Rectangle 18"/>
            <p:cNvSpPr>
              <a:spLocks noChangeArrowheads="1"/>
            </p:cNvSpPr>
            <p:nvPr userDrawn="1"/>
          </p:nvSpPr>
          <p:spPr bwMode="hidden">
            <a:xfrm rot="39991575" flipH="1" flipV="1">
              <a:off x="5388"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1"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2"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3"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4"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5"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6"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7"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8"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9"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0"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1"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2"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3"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4"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5"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6"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7"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38"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39"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0"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1"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2"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3"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4"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5"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6"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7"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8"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9"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0"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1"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2"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3"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4"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5"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6"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7"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8"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9"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0"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1"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2"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3"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4"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5"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6"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7"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8"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9"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0"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1"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2"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3"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4"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5"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6"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7"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8"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9"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0"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1"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2"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3"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4"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5"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6"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7"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8"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9"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0"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1"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2"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3"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4"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5"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6"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7"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8"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9"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0"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1"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2"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3"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4"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5"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6"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7"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8"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9"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0"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1"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2"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3"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4"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5"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6"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7"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8"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9"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0"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1"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2"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3"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4"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5"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6"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7"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8"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9"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30"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31"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32"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33"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34"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35"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36"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37"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38"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39"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40"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41"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42"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43"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44"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45"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46"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47"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48"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49"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50"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51"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52"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53"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54"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55"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56"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57"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58"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59"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60"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61"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62"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63"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64"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65"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66"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67"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68"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69"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70"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71"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72"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73"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74"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75"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76"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77"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78"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79"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80"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81"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82"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83"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84"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85"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86"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87"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88"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89"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0"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1"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3"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4"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5"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6"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7"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8" name="Oval 196"/>
            <p:cNvSpPr>
              <a:spLocks noChangeArrowheads="1"/>
            </p:cNvSpPr>
            <p:nvPr/>
          </p:nvSpPr>
          <p:spPr bwMode="hidden">
            <a:xfrm>
              <a:off x="3255" y="4071"/>
              <a:ext cx="196" cy="10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9" name="Oval 197"/>
            <p:cNvSpPr>
              <a:spLocks noChangeArrowheads="1"/>
            </p:cNvSpPr>
            <p:nvPr/>
          </p:nvSpPr>
          <p:spPr bwMode="hidden">
            <a:xfrm>
              <a:off x="3651" y="3693"/>
              <a:ext cx="196" cy="11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0" name="Oval 198"/>
            <p:cNvSpPr>
              <a:spLocks noChangeArrowheads="1"/>
            </p:cNvSpPr>
            <p:nvPr/>
          </p:nvSpPr>
          <p:spPr bwMode="hidden">
            <a:xfrm>
              <a:off x="4773" y="3705"/>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1" name="Oval 199"/>
            <p:cNvSpPr>
              <a:spLocks noChangeArrowheads="1"/>
            </p:cNvSpPr>
            <p:nvPr/>
          </p:nvSpPr>
          <p:spPr bwMode="hidden">
            <a:xfrm>
              <a:off x="4491" y="4049"/>
              <a:ext cx="196" cy="10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2" name="Oval 200"/>
            <p:cNvSpPr>
              <a:spLocks noChangeArrowheads="1"/>
            </p:cNvSpPr>
            <p:nvPr/>
          </p:nvSpPr>
          <p:spPr bwMode="hidden">
            <a:xfrm>
              <a:off x="3989" y="3396"/>
              <a:ext cx="168" cy="9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3" name="Oval 201"/>
            <p:cNvSpPr>
              <a:spLocks noChangeArrowheads="1"/>
            </p:cNvSpPr>
            <p:nvPr/>
          </p:nvSpPr>
          <p:spPr bwMode="hidden">
            <a:xfrm>
              <a:off x="4263" y="3141"/>
              <a:ext cx="167"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4" name="Oval 202"/>
            <p:cNvSpPr>
              <a:spLocks noChangeArrowheads="1"/>
            </p:cNvSpPr>
            <p:nvPr/>
          </p:nvSpPr>
          <p:spPr bwMode="hidden">
            <a:xfrm>
              <a:off x="5044" y="3418"/>
              <a:ext cx="167" cy="9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5" name="Oval 203"/>
            <p:cNvSpPr>
              <a:spLocks noChangeArrowheads="1"/>
            </p:cNvSpPr>
            <p:nvPr/>
          </p:nvSpPr>
          <p:spPr bwMode="hidden">
            <a:xfrm>
              <a:off x="4553" y="28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6" name="Oval 204"/>
            <p:cNvSpPr>
              <a:spLocks noChangeArrowheads="1"/>
            </p:cNvSpPr>
            <p:nvPr/>
          </p:nvSpPr>
          <p:spPr bwMode="hidden">
            <a:xfrm>
              <a:off x="5293" y="3116"/>
              <a:ext cx="168"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7" name="Oval 205"/>
            <p:cNvSpPr>
              <a:spLocks noChangeArrowheads="1"/>
            </p:cNvSpPr>
            <p:nvPr/>
          </p:nvSpPr>
          <p:spPr bwMode="hidden">
            <a:xfrm>
              <a:off x="5497" y="2879"/>
              <a:ext cx="156" cy="89"/>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8" name="Oval 206"/>
            <p:cNvSpPr>
              <a:spLocks noChangeArrowheads="1"/>
            </p:cNvSpPr>
            <p:nvPr/>
          </p:nvSpPr>
          <p:spPr bwMode="hidden">
            <a:xfrm>
              <a:off x="4772" y="26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9" name="Oval 207"/>
            <p:cNvSpPr>
              <a:spLocks noChangeArrowheads="1"/>
            </p:cNvSpPr>
            <p:nvPr/>
          </p:nvSpPr>
          <p:spPr bwMode="hidden">
            <a:xfrm>
              <a:off x="4966" y="2488"/>
              <a:ext cx="156" cy="84"/>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10" name="Oval 208"/>
            <p:cNvSpPr>
              <a:spLocks noChangeArrowheads="1"/>
            </p:cNvSpPr>
            <p:nvPr/>
          </p:nvSpPr>
          <p:spPr bwMode="hidden">
            <a:xfrm>
              <a:off x="5444" y="2052"/>
              <a:ext cx="134"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11" name="Oval 209"/>
            <p:cNvSpPr>
              <a:spLocks noChangeArrowheads="1"/>
            </p:cNvSpPr>
            <p:nvPr/>
          </p:nvSpPr>
          <p:spPr bwMode="hidden">
            <a:xfrm>
              <a:off x="5161" y="2314"/>
              <a:ext cx="140"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12" name="Oval 210"/>
            <p:cNvSpPr>
              <a:spLocks noChangeArrowheads="1"/>
            </p:cNvSpPr>
            <p:nvPr/>
          </p:nvSpPr>
          <p:spPr bwMode="hidden">
            <a:xfrm>
              <a:off x="5318" y="2176"/>
              <a:ext cx="134" cy="6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13" name="Oval 211"/>
            <p:cNvSpPr>
              <a:spLocks noChangeArrowheads="1"/>
            </p:cNvSpPr>
            <p:nvPr/>
          </p:nvSpPr>
          <p:spPr bwMode="hidden">
            <a:xfrm>
              <a:off x="5581" y="1933"/>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14" name="Oval 212"/>
            <p:cNvSpPr>
              <a:spLocks noChangeArrowheads="1"/>
            </p:cNvSpPr>
            <p:nvPr/>
          </p:nvSpPr>
          <p:spPr bwMode="hidden">
            <a:xfrm>
              <a:off x="5689" y="1811"/>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15" name="Oval 213"/>
            <p:cNvSpPr>
              <a:spLocks noChangeArrowheads="1"/>
            </p:cNvSpPr>
            <p:nvPr/>
          </p:nvSpPr>
          <p:spPr bwMode="hidden">
            <a:xfrm>
              <a:off x="5663" y="2680"/>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16"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17"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18"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19" name="Oval 217"/>
            <p:cNvSpPr>
              <a:spLocks noChangeArrowheads="1"/>
            </p:cNvSpPr>
            <p:nvPr/>
          </p:nvSpPr>
          <p:spPr bwMode="hidden">
            <a:xfrm>
              <a:off x="5624" y="4010"/>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grpSp>
      <p:sp>
        <p:nvSpPr>
          <p:cNvPr id="193754" name="Rectangle 218"/>
          <p:cNvSpPr>
            <a:spLocks noGrp="1" noChangeArrowheads="1"/>
          </p:cNvSpPr>
          <p:nvPr>
            <p:ph type="ctrTitle" sz="quarter"/>
          </p:nvPr>
        </p:nvSpPr>
        <p:spPr>
          <a:xfrm>
            <a:off x="685800" y="1844675"/>
            <a:ext cx="7772400" cy="1736725"/>
          </a:xfrm>
        </p:spPr>
        <p:txBody>
          <a:bodyPr anchor="b" anchorCtr="1"/>
          <a:lstStyle>
            <a:lvl1pPr>
              <a:defRPr sz="5400"/>
            </a:lvl1pPr>
          </a:lstStyle>
          <a:p>
            <a:r>
              <a:rPr lang="en-US"/>
              <a:t>Click to edit Master title style</a:t>
            </a:r>
          </a:p>
        </p:txBody>
      </p:sp>
      <p:sp>
        <p:nvSpPr>
          <p:cNvPr id="193755" name="Rectangle 219"/>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220" name="Rectangle 220"/>
          <p:cNvSpPr>
            <a:spLocks noGrp="1" noChangeArrowheads="1"/>
          </p:cNvSpPr>
          <p:nvPr>
            <p:ph type="dt" sz="quarter" idx="10"/>
          </p:nvPr>
        </p:nvSpPr>
        <p:spPr/>
        <p:txBody>
          <a:bodyPr/>
          <a:lstStyle>
            <a:lvl1pPr>
              <a:defRPr/>
            </a:lvl1pPr>
          </a:lstStyle>
          <a:p>
            <a:pPr>
              <a:defRPr/>
            </a:pPr>
            <a:endParaRPr lang="en-US"/>
          </a:p>
        </p:txBody>
      </p:sp>
      <p:sp>
        <p:nvSpPr>
          <p:cNvPr id="221" name="Rectangle 221"/>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222" name="Rectangle 222"/>
          <p:cNvSpPr>
            <a:spLocks noGrp="1" noChangeArrowheads="1"/>
          </p:cNvSpPr>
          <p:nvPr>
            <p:ph type="sldNum" sz="quarter" idx="12"/>
          </p:nvPr>
        </p:nvSpPr>
        <p:spPr/>
        <p:txBody>
          <a:bodyPr/>
          <a:lstStyle>
            <a:lvl1pPr>
              <a:defRPr/>
            </a:lvl1pPr>
          </a:lstStyle>
          <a:p>
            <a:pPr>
              <a:defRPr/>
            </a:pPr>
            <a:fld id="{8D2380CF-5A6E-E44A-B5BF-6BF5FF8DD173}" type="slidenum">
              <a:rPr lang="en-US"/>
              <a:pPr>
                <a:defRPr/>
              </a:pPr>
              <a:t>‹#›</a:t>
            </a:fld>
            <a:endParaRPr lang="en-US"/>
          </a:p>
        </p:txBody>
      </p:sp>
    </p:spTree>
    <p:extLst>
      <p:ext uri="{BB962C8B-B14F-4D97-AF65-F5344CB8AC3E}">
        <p14:creationId xmlns:p14="http://schemas.microsoft.com/office/powerpoint/2010/main" val="32954266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8"/>
          <p:cNvSpPr>
            <a:spLocks noGrp="1" noChangeArrowheads="1"/>
          </p:cNvSpPr>
          <p:nvPr>
            <p:ph type="sldNum" sz="quarter" idx="10"/>
          </p:nvPr>
        </p:nvSpPr>
        <p:spPr>
          <a:ln/>
        </p:spPr>
        <p:txBody>
          <a:bodyPr/>
          <a:lstStyle>
            <a:lvl1pPr>
              <a:defRPr/>
            </a:lvl1pPr>
          </a:lstStyle>
          <a:p>
            <a:pPr>
              <a:defRPr/>
            </a:pPr>
            <a:fld id="{0B27CDCB-789D-0448-8382-6495F9066CEC}" type="slidenum">
              <a:rPr lang="en-US"/>
              <a:pPr>
                <a:defRPr/>
              </a:pPr>
              <a:t>‹#›</a:t>
            </a:fld>
            <a:endParaRPr lang="en-US"/>
          </a:p>
        </p:txBody>
      </p:sp>
      <p:sp>
        <p:nvSpPr>
          <p:cNvPr id="5" name="Rectangle 219"/>
          <p:cNvSpPr>
            <a:spLocks noGrp="1" noChangeArrowheads="1"/>
          </p:cNvSpPr>
          <p:nvPr>
            <p:ph type="dt" sz="half" idx="11"/>
          </p:nvPr>
        </p:nvSpPr>
        <p:spPr>
          <a:ln/>
        </p:spPr>
        <p:txBody>
          <a:bodyPr/>
          <a:lstStyle>
            <a:lvl1pPr>
              <a:defRPr/>
            </a:lvl1pPr>
          </a:lstStyle>
          <a:p>
            <a:pPr>
              <a:defRPr/>
            </a:pPr>
            <a:endParaRPr lang="en-US"/>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063713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18"/>
          <p:cNvSpPr>
            <a:spLocks noGrp="1" noChangeArrowheads="1"/>
          </p:cNvSpPr>
          <p:nvPr>
            <p:ph type="sldNum" sz="quarter" idx="10"/>
          </p:nvPr>
        </p:nvSpPr>
        <p:spPr>
          <a:ln/>
        </p:spPr>
        <p:txBody>
          <a:bodyPr/>
          <a:lstStyle>
            <a:lvl1pPr>
              <a:defRPr/>
            </a:lvl1pPr>
          </a:lstStyle>
          <a:p>
            <a:pPr>
              <a:defRPr/>
            </a:pPr>
            <a:fld id="{394CCEE0-F6DF-AB46-B62E-10D66DF17406}" type="slidenum">
              <a:rPr lang="en-US"/>
              <a:pPr>
                <a:defRPr/>
              </a:pPr>
              <a:t>‹#›</a:t>
            </a:fld>
            <a:endParaRPr lang="en-US"/>
          </a:p>
        </p:txBody>
      </p:sp>
      <p:sp>
        <p:nvSpPr>
          <p:cNvPr id="5" name="Rectangle 219"/>
          <p:cNvSpPr>
            <a:spLocks noGrp="1" noChangeArrowheads="1"/>
          </p:cNvSpPr>
          <p:nvPr>
            <p:ph type="dt" sz="half" idx="11"/>
          </p:nvPr>
        </p:nvSpPr>
        <p:spPr>
          <a:ln/>
        </p:spPr>
        <p:txBody>
          <a:bodyPr/>
          <a:lstStyle>
            <a:lvl1pPr>
              <a:defRPr/>
            </a:lvl1pPr>
          </a:lstStyle>
          <a:p>
            <a:pPr>
              <a:defRPr/>
            </a:pPr>
            <a:endParaRPr lang="en-US"/>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16663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ln/>
        </p:spPr>
        <p:txBody>
          <a:bodyPr/>
          <a:lstStyle>
            <a:lvl1pPr>
              <a:defRPr/>
            </a:lvl1pPr>
          </a:lstStyle>
          <a:p>
            <a:pPr>
              <a:defRPr/>
            </a:pPr>
            <a:fld id="{BE89B939-3A9A-2448-A678-63053CC4B353}" type="slidenum">
              <a:rPr lang="en-US"/>
              <a:pPr>
                <a:defRPr/>
              </a:pPr>
              <a:t>‹#›</a:t>
            </a:fld>
            <a:endParaRPr lang="en-US"/>
          </a:p>
        </p:txBody>
      </p:sp>
      <p:sp>
        <p:nvSpPr>
          <p:cNvPr id="6" name="Rectangle 219"/>
          <p:cNvSpPr>
            <a:spLocks noGrp="1" noChangeArrowheads="1"/>
          </p:cNvSpPr>
          <p:nvPr>
            <p:ph type="dt" sz="half" idx="11"/>
          </p:nvPr>
        </p:nvSpPr>
        <p:spPr>
          <a:ln/>
        </p:spPr>
        <p:txBody>
          <a:bodyPr/>
          <a:lstStyle>
            <a:lvl1pPr>
              <a:defRPr/>
            </a:lvl1pPr>
          </a:lstStyle>
          <a:p>
            <a:pPr>
              <a:defRPr/>
            </a:pPr>
            <a:endParaRPr lang="en-US"/>
          </a:p>
        </p:txBody>
      </p:sp>
      <p:sp>
        <p:nvSpPr>
          <p:cNvPr id="7"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595437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18"/>
          <p:cNvSpPr>
            <a:spLocks noGrp="1" noChangeArrowheads="1"/>
          </p:cNvSpPr>
          <p:nvPr>
            <p:ph type="sldNum" sz="quarter" idx="10"/>
          </p:nvPr>
        </p:nvSpPr>
        <p:spPr>
          <a:ln/>
        </p:spPr>
        <p:txBody>
          <a:bodyPr/>
          <a:lstStyle>
            <a:lvl1pPr>
              <a:defRPr/>
            </a:lvl1pPr>
          </a:lstStyle>
          <a:p>
            <a:pPr>
              <a:defRPr/>
            </a:pPr>
            <a:fld id="{450D1D43-7091-894F-ADB6-4DB9C3F6051C}" type="slidenum">
              <a:rPr lang="en-US"/>
              <a:pPr>
                <a:defRPr/>
              </a:pPr>
              <a:t>‹#›</a:t>
            </a:fld>
            <a:endParaRPr lang="en-US"/>
          </a:p>
        </p:txBody>
      </p:sp>
      <p:sp>
        <p:nvSpPr>
          <p:cNvPr id="8" name="Rectangle 219"/>
          <p:cNvSpPr>
            <a:spLocks noGrp="1" noChangeArrowheads="1"/>
          </p:cNvSpPr>
          <p:nvPr>
            <p:ph type="dt" sz="half" idx="11"/>
          </p:nvPr>
        </p:nvSpPr>
        <p:spPr>
          <a:ln/>
        </p:spPr>
        <p:txBody>
          <a:bodyPr/>
          <a:lstStyle>
            <a:lvl1pPr>
              <a:defRPr/>
            </a:lvl1pPr>
          </a:lstStyle>
          <a:p>
            <a:pPr>
              <a:defRPr/>
            </a:pPr>
            <a:endParaRPr lang="en-US"/>
          </a:p>
        </p:txBody>
      </p:sp>
      <p:sp>
        <p:nvSpPr>
          <p:cNvPr id="9"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12382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18"/>
          <p:cNvSpPr>
            <a:spLocks noGrp="1" noChangeArrowheads="1"/>
          </p:cNvSpPr>
          <p:nvPr>
            <p:ph type="sldNum" sz="quarter" idx="10"/>
          </p:nvPr>
        </p:nvSpPr>
        <p:spPr>
          <a:ln/>
        </p:spPr>
        <p:txBody>
          <a:bodyPr/>
          <a:lstStyle>
            <a:lvl1pPr>
              <a:defRPr/>
            </a:lvl1pPr>
          </a:lstStyle>
          <a:p>
            <a:pPr>
              <a:defRPr/>
            </a:pPr>
            <a:fld id="{59FF8BF3-C844-8C43-8DF0-4D904A8D77EC}" type="slidenum">
              <a:rPr lang="en-US"/>
              <a:pPr>
                <a:defRPr/>
              </a:pPr>
              <a:t>‹#›</a:t>
            </a:fld>
            <a:endParaRPr lang="en-US"/>
          </a:p>
        </p:txBody>
      </p:sp>
      <p:sp>
        <p:nvSpPr>
          <p:cNvPr id="4" name="Rectangle 219"/>
          <p:cNvSpPr>
            <a:spLocks noGrp="1" noChangeArrowheads="1"/>
          </p:cNvSpPr>
          <p:nvPr>
            <p:ph type="dt" sz="half" idx="11"/>
          </p:nvPr>
        </p:nvSpPr>
        <p:spPr>
          <a:ln/>
        </p:spPr>
        <p:txBody>
          <a:bodyPr/>
          <a:lstStyle>
            <a:lvl1pPr>
              <a:defRPr/>
            </a:lvl1pPr>
          </a:lstStyle>
          <a:p>
            <a:pPr>
              <a:defRPr/>
            </a:pPr>
            <a:endParaRPr lang="en-US"/>
          </a:p>
        </p:txBody>
      </p:sp>
      <p:sp>
        <p:nvSpPr>
          <p:cNvPr id="5"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638843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18"/>
          <p:cNvSpPr>
            <a:spLocks noGrp="1" noChangeArrowheads="1"/>
          </p:cNvSpPr>
          <p:nvPr>
            <p:ph type="sldNum" sz="quarter" idx="10"/>
          </p:nvPr>
        </p:nvSpPr>
        <p:spPr>
          <a:ln/>
        </p:spPr>
        <p:txBody>
          <a:bodyPr/>
          <a:lstStyle>
            <a:lvl1pPr>
              <a:defRPr/>
            </a:lvl1pPr>
          </a:lstStyle>
          <a:p>
            <a:pPr>
              <a:defRPr/>
            </a:pPr>
            <a:fld id="{28D4FBD4-53F5-0345-A87C-9959E25BCCD4}" type="slidenum">
              <a:rPr lang="en-US"/>
              <a:pPr>
                <a:defRPr/>
              </a:pPr>
              <a:t>‹#›</a:t>
            </a:fld>
            <a:endParaRPr lang="en-US"/>
          </a:p>
        </p:txBody>
      </p:sp>
      <p:sp>
        <p:nvSpPr>
          <p:cNvPr id="3" name="Rectangle 219"/>
          <p:cNvSpPr>
            <a:spLocks noGrp="1" noChangeArrowheads="1"/>
          </p:cNvSpPr>
          <p:nvPr>
            <p:ph type="dt" sz="half" idx="11"/>
          </p:nvPr>
        </p:nvSpPr>
        <p:spPr>
          <a:ln/>
        </p:spPr>
        <p:txBody>
          <a:bodyPr/>
          <a:lstStyle>
            <a:lvl1pPr>
              <a:defRPr/>
            </a:lvl1pPr>
          </a:lstStyle>
          <a:p>
            <a:pPr>
              <a:defRPr/>
            </a:pPr>
            <a:endParaRPr lang="en-US"/>
          </a:p>
        </p:txBody>
      </p:sp>
      <p:sp>
        <p:nvSpPr>
          <p:cNvPr id="4"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470441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18"/>
          <p:cNvSpPr>
            <a:spLocks noGrp="1" noChangeArrowheads="1"/>
          </p:cNvSpPr>
          <p:nvPr>
            <p:ph type="sldNum" sz="quarter" idx="10"/>
          </p:nvPr>
        </p:nvSpPr>
        <p:spPr>
          <a:ln/>
        </p:spPr>
        <p:txBody>
          <a:bodyPr/>
          <a:lstStyle>
            <a:lvl1pPr>
              <a:defRPr/>
            </a:lvl1pPr>
          </a:lstStyle>
          <a:p>
            <a:pPr>
              <a:defRPr/>
            </a:pPr>
            <a:fld id="{7BC0878C-E3E4-9441-9241-3192EF98B561}" type="slidenum">
              <a:rPr lang="en-US"/>
              <a:pPr>
                <a:defRPr/>
              </a:pPr>
              <a:t>‹#›</a:t>
            </a:fld>
            <a:endParaRPr lang="en-US"/>
          </a:p>
        </p:txBody>
      </p:sp>
      <p:sp>
        <p:nvSpPr>
          <p:cNvPr id="6" name="Rectangle 219"/>
          <p:cNvSpPr>
            <a:spLocks noGrp="1" noChangeArrowheads="1"/>
          </p:cNvSpPr>
          <p:nvPr>
            <p:ph type="dt" sz="half" idx="11"/>
          </p:nvPr>
        </p:nvSpPr>
        <p:spPr>
          <a:ln/>
        </p:spPr>
        <p:txBody>
          <a:bodyPr/>
          <a:lstStyle>
            <a:lvl1pPr>
              <a:defRPr/>
            </a:lvl1pPr>
          </a:lstStyle>
          <a:p>
            <a:pPr>
              <a:defRPr/>
            </a:pPr>
            <a:endParaRPr lang="en-US"/>
          </a:p>
        </p:txBody>
      </p:sp>
      <p:sp>
        <p:nvSpPr>
          <p:cNvPr id="7"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557326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18"/>
          <p:cNvSpPr>
            <a:spLocks noGrp="1" noChangeArrowheads="1"/>
          </p:cNvSpPr>
          <p:nvPr>
            <p:ph type="sldNum" sz="quarter" idx="10"/>
          </p:nvPr>
        </p:nvSpPr>
        <p:spPr>
          <a:ln/>
        </p:spPr>
        <p:txBody>
          <a:bodyPr/>
          <a:lstStyle>
            <a:lvl1pPr>
              <a:defRPr/>
            </a:lvl1pPr>
          </a:lstStyle>
          <a:p>
            <a:pPr>
              <a:defRPr/>
            </a:pPr>
            <a:fld id="{FCFA5B68-2561-4C41-B277-3A233CFAC818}" type="slidenum">
              <a:rPr lang="en-US"/>
              <a:pPr>
                <a:defRPr/>
              </a:pPr>
              <a:t>‹#›</a:t>
            </a:fld>
            <a:endParaRPr lang="en-US"/>
          </a:p>
        </p:txBody>
      </p:sp>
      <p:sp>
        <p:nvSpPr>
          <p:cNvPr id="6" name="Rectangle 219"/>
          <p:cNvSpPr>
            <a:spLocks noGrp="1" noChangeArrowheads="1"/>
          </p:cNvSpPr>
          <p:nvPr>
            <p:ph type="dt" sz="half" idx="11"/>
          </p:nvPr>
        </p:nvSpPr>
        <p:spPr>
          <a:ln/>
        </p:spPr>
        <p:txBody>
          <a:bodyPr/>
          <a:lstStyle>
            <a:lvl1pPr>
              <a:defRPr/>
            </a:lvl1pPr>
          </a:lstStyle>
          <a:p>
            <a:pPr>
              <a:defRPr/>
            </a:pPr>
            <a:endParaRPr lang="en-US"/>
          </a:p>
        </p:txBody>
      </p:sp>
      <p:sp>
        <p:nvSpPr>
          <p:cNvPr id="7"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638455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8"/>
          <p:cNvSpPr>
            <a:spLocks noGrp="1" noChangeArrowheads="1"/>
          </p:cNvSpPr>
          <p:nvPr>
            <p:ph type="sldNum" sz="quarter" idx="10"/>
          </p:nvPr>
        </p:nvSpPr>
        <p:spPr>
          <a:ln/>
        </p:spPr>
        <p:txBody>
          <a:bodyPr/>
          <a:lstStyle>
            <a:lvl1pPr>
              <a:defRPr/>
            </a:lvl1pPr>
          </a:lstStyle>
          <a:p>
            <a:pPr>
              <a:defRPr/>
            </a:pPr>
            <a:fld id="{DA7F2349-82C9-5B4C-91E7-83DAA4B769B5}" type="slidenum">
              <a:rPr lang="en-US"/>
              <a:pPr>
                <a:defRPr/>
              </a:pPr>
              <a:t>‹#›</a:t>
            </a:fld>
            <a:endParaRPr lang="en-US"/>
          </a:p>
        </p:txBody>
      </p:sp>
      <p:sp>
        <p:nvSpPr>
          <p:cNvPr id="5" name="Rectangle 219"/>
          <p:cNvSpPr>
            <a:spLocks noGrp="1" noChangeArrowheads="1"/>
          </p:cNvSpPr>
          <p:nvPr>
            <p:ph type="dt" sz="half" idx="11"/>
          </p:nvPr>
        </p:nvSpPr>
        <p:spPr>
          <a:ln/>
        </p:spPr>
        <p:txBody>
          <a:bodyPr/>
          <a:lstStyle>
            <a:lvl1pPr>
              <a:defRPr/>
            </a:lvl1pPr>
          </a:lstStyle>
          <a:p>
            <a:pPr>
              <a:defRPr/>
            </a:pPr>
            <a:endParaRPr lang="en-US"/>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209712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94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94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8"/>
          <p:cNvSpPr>
            <a:spLocks noGrp="1" noChangeArrowheads="1"/>
          </p:cNvSpPr>
          <p:nvPr>
            <p:ph type="sldNum" sz="quarter" idx="10"/>
          </p:nvPr>
        </p:nvSpPr>
        <p:spPr>
          <a:ln/>
        </p:spPr>
        <p:txBody>
          <a:bodyPr/>
          <a:lstStyle>
            <a:lvl1pPr>
              <a:defRPr/>
            </a:lvl1pPr>
          </a:lstStyle>
          <a:p>
            <a:pPr>
              <a:defRPr/>
            </a:pPr>
            <a:fld id="{F0FE2FB0-5E62-B64A-9E16-6CE31986F473}" type="slidenum">
              <a:rPr lang="en-US"/>
              <a:pPr>
                <a:defRPr/>
              </a:pPr>
              <a:t>‹#›</a:t>
            </a:fld>
            <a:endParaRPr lang="en-US"/>
          </a:p>
        </p:txBody>
      </p:sp>
      <p:sp>
        <p:nvSpPr>
          <p:cNvPr id="5" name="Rectangle 219"/>
          <p:cNvSpPr>
            <a:spLocks noGrp="1" noChangeArrowheads="1"/>
          </p:cNvSpPr>
          <p:nvPr>
            <p:ph type="dt" sz="half" idx="11"/>
          </p:nvPr>
        </p:nvSpPr>
        <p:spPr>
          <a:ln/>
        </p:spPr>
        <p:txBody>
          <a:bodyPr/>
          <a:lstStyle>
            <a:lvl1pPr>
              <a:defRPr/>
            </a:lvl1pPr>
          </a:lstStyle>
          <a:p>
            <a:pPr>
              <a:defRPr/>
            </a:pPr>
            <a:endParaRPr lang="en-US"/>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400105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90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3350"/>
            <a:ext cx="4038600" cy="2190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18"/>
          <p:cNvSpPr>
            <a:spLocks noGrp="1" noChangeArrowheads="1"/>
          </p:cNvSpPr>
          <p:nvPr>
            <p:ph type="sldNum" sz="quarter" idx="10"/>
          </p:nvPr>
        </p:nvSpPr>
        <p:spPr>
          <a:ln/>
        </p:spPr>
        <p:txBody>
          <a:bodyPr/>
          <a:lstStyle>
            <a:lvl1pPr>
              <a:defRPr/>
            </a:lvl1pPr>
          </a:lstStyle>
          <a:p>
            <a:pPr>
              <a:defRPr/>
            </a:pPr>
            <a:fld id="{041BA3C7-B2EB-F142-94B0-82765978891C}" type="slidenum">
              <a:rPr lang="en-US"/>
              <a:pPr>
                <a:defRPr/>
              </a:pPr>
              <a:t>‹#›</a:t>
            </a:fld>
            <a:endParaRPr lang="en-US"/>
          </a:p>
        </p:txBody>
      </p:sp>
      <p:sp>
        <p:nvSpPr>
          <p:cNvPr id="7" name="Rectangle 219"/>
          <p:cNvSpPr>
            <a:spLocks noGrp="1" noChangeArrowheads="1"/>
          </p:cNvSpPr>
          <p:nvPr>
            <p:ph type="dt" sz="half" idx="11"/>
          </p:nvPr>
        </p:nvSpPr>
        <p:spPr>
          <a:ln/>
        </p:spPr>
        <p:txBody>
          <a:bodyPr/>
          <a:lstStyle>
            <a:lvl1pPr>
              <a:defRPr/>
            </a:lvl1pPr>
          </a:lstStyle>
          <a:p>
            <a:pPr>
              <a:defRPr/>
            </a:pPr>
            <a:endParaRPr lang="en-US"/>
          </a:p>
        </p:txBody>
      </p:sp>
      <p:sp>
        <p:nvSpPr>
          <p:cNvPr id="8"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518104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1"/>
            </a:gs>
            <a:gs pos="100000">
              <a:schemeClr val="bg1">
                <a:gamma/>
                <a:shade val="48627"/>
                <a:invGamma/>
              </a:schemeClr>
            </a:gs>
          </a:gsLst>
          <a:lin ang="27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498475" y="1311275"/>
            <a:ext cx="10429875" cy="5908675"/>
            <a:chOff x="-313" y="824"/>
            <a:chExt cx="6570" cy="3722"/>
          </a:xfrm>
        </p:grpSpPr>
        <p:sp>
          <p:nvSpPr>
            <p:cNvPr id="5"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6"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7"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8"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9"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1"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2"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3"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4"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5"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6"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7"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8"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9" name="Rectangle 17"/>
            <p:cNvSpPr>
              <a:spLocks noChangeArrowheads="1"/>
            </p:cNvSpPr>
            <p:nvPr userDrawn="1"/>
          </p:nvSpPr>
          <p:spPr bwMode="hidden">
            <a:xfrm rot="18603245" flipV="1">
              <a:off x="4054"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0" name="Rectangle 18"/>
            <p:cNvSpPr>
              <a:spLocks noChangeArrowheads="1"/>
            </p:cNvSpPr>
            <p:nvPr userDrawn="1"/>
          </p:nvSpPr>
          <p:spPr bwMode="hidden">
            <a:xfrm rot="39991575" flipH="1" flipV="1">
              <a:off x="5393"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1"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2"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3"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4"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5"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6"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7"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8"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9"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0"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1"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2"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3"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4"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5"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6"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7"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38"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39"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0"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1"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2"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3"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4"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5"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6"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7"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8"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9"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0"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1"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2"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3"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4"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5"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6"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7"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8"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9"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0"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1"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2"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3"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4"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5"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6"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7"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8"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9"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0"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1"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2"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3"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4"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5"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6"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7"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8"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9"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0"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1"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2"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3"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4"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5"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6"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7"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8"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9"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0"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1"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2"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3"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4"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5"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6"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7"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8"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9"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0"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1"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2"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3"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4"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5"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6"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7"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8"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9"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0"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1"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2"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3"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4"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5"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6"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7"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8"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9"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0"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1"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2"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3"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4"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5"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6"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7"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8"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9"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30"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31"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32"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33"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34"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35"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36"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37"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38"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39"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40"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41"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42"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43"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44"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45"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46"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47"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48"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49"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50"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51"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52"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53"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54"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55"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56"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57"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58"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59"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60"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61"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62"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63"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64"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65"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66"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67"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68"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69"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70"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71"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72"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73"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74"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75"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76"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77"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78"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79"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80"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81"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82"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83"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84"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85"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86"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87"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88"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89"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0"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1"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3"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4"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5"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6"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7"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8" name="Oval 196"/>
            <p:cNvSpPr>
              <a:spLocks noChangeArrowheads="1"/>
            </p:cNvSpPr>
            <p:nvPr/>
          </p:nvSpPr>
          <p:spPr bwMode="hidden">
            <a:xfrm>
              <a:off x="3255" y="4071"/>
              <a:ext cx="196" cy="10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9" name="Oval 197"/>
            <p:cNvSpPr>
              <a:spLocks noChangeArrowheads="1"/>
            </p:cNvSpPr>
            <p:nvPr/>
          </p:nvSpPr>
          <p:spPr bwMode="hidden">
            <a:xfrm>
              <a:off x="3651" y="3693"/>
              <a:ext cx="196" cy="11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0" name="Oval 198"/>
            <p:cNvSpPr>
              <a:spLocks noChangeArrowheads="1"/>
            </p:cNvSpPr>
            <p:nvPr/>
          </p:nvSpPr>
          <p:spPr bwMode="hidden">
            <a:xfrm>
              <a:off x="4773" y="3705"/>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1" name="Oval 199"/>
            <p:cNvSpPr>
              <a:spLocks noChangeArrowheads="1"/>
            </p:cNvSpPr>
            <p:nvPr/>
          </p:nvSpPr>
          <p:spPr bwMode="hidden">
            <a:xfrm>
              <a:off x="4491" y="4049"/>
              <a:ext cx="196" cy="10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2" name="Oval 200"/>
            <p:cNvSpPr>
              <a:spLocks noChangeArrowheads="1"/>
            </p:cNvSpPr>
            <p:nvPr/>
          </p:nvSpPr>
          <p:spPr bwMode="hidden">
            <a:xfrm>
              <a:off x="3989" y="3396"/>
              <a:ext cx="168" cy="9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3" name="Oval 201"/>
            <p:cNvSpPr>
              <a:spLocks noChangeArrowheads="1"/>
            </p:cNvSpPr>
            <p:nvPr/>
          </p:nvSpPr>
          <p:spPr bwMode="hidden">
            <a:xfrm>
              <a:off x="4263" y="3141"/>
              <a:ext cx="167"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4" name="Oval 202"/>
            <p:cNvSpPr>
              <a:spLocks noChangeArrowheads="1"/>
            </p:cNvSpPr>
            <p:nvPr/>
          </p:nvSpPr>
          <p:spPr bwMode="hidden">
            <a:xfrm>
              <a:off x="5044" y="3418"/>
              <a:ext cx="167" cy="9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5" name="Oval 203"/>
            <p:cNvSpPr>
              <a:spLocks noChangeArrowheads="1"/>
            </p:cNvSpPr>
            <p:nvPr/>
          </p:nvSpPr>
          <p:spPr bwMode="hidden">
            <a:xfrm>
              <a:off x="4553" y="28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6" name="Oval 204"/>
            <p:cNvSpPr>
              <a:spLocks noChangeArrowheads="1"/>
            </p:cNvSpPr>
            <p:nvPr/>
          </p:nvSpPr>
          <p:spPr bwMode="hidden">
            <a:xfrm>
              <a:off x="5293" y="3116"/>
              <a:ext cx="168"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7" name="Oval 205"/>
            <p:cNvSpPr>
              <a:spLocks noChangeArrowheads="1"/>
            </p:cNvSpPr>
            <p:nvPr/>
          </p:nvSpPr>
          <p:spPr bwMode="hidden">
            <a:xfrm>
              <a:off x="5497" y="2879"/>
              <a:ext cx="156" cy="89"/>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8" name="Oval 206"/>
            <p:cNvSpPr>
              <a:spLocks noChangeArrowheads="1"/>
            </p:cNvSpPr>
            <p:nvPr/>
          </p:nvSpPr>
          <p:spPr bwMode="hidden">
            <a:xfrm>
              <a:off x="4772" y="26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9" name="Oval 207"/>
            <p:cNvSpPr>
              <a:spLocks noChangeArrowheads="1"/>
            </p:cNvSpPr>
            <p:nvPr/>
          </p:nvSpPr>
          <p:spPr bwMode="hidden">
            <a:xfrm>
              <a:off x="4966" y="2488"/>
              <a:ext cx="156" cy="84"/>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10" name="Oval 208"/>
            <p:cNvSpPr>
              <a:spLocks noChangeArrowheads="1"/>
            </p:cNvSpPr>
            <p:nvPr/>
          </p:nvSpPr>
          <p:spPr bwMode="hidden">
            <a:xfrm>
              <a:off x="5444" y="2052"/>
              <a:ext cx="134"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11" name="Oval 209"/>
            <p:cNvSpPr>
              <a:spLocks noChangeArrowheads="1"/>
            </p:cNvSpPr>
            <p:nvPr/>
          </p:nvSpPr>
          <p:spPr bwMode="hidden">
            <a:xfrm>
              <a:off x="5161" y="2314"/>
              <a:ext cx="140"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12" name="Oval 210"/>
            <p:cNvSpPr>
              <a:spLocks noChangeArrowheads="1"/>
            </p:cNvSpPr>
            <p:nvPr/>
          </p:nvSpPr>
          <p:spPr bwMode="hidden">
            <a:xfrm>
              <a:off x="5318" y="2176"/>
              <a:ext cx="134" cy="6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13" name="Oval 211"/>
            <p:cNvSpPr>
              <a:spLocks noChangeArrowheads="1"/>
            </p:cNvSpPr>
            <p:nvPr/>
          </p:nvSpPr>
          <p:spPr bwMode="hidden">
            <a:xfrm>
              <a:off x="5581" y="1933"/>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14" name="Oval 212"/>
            <p:cNvSpPr>
              <a:spLocks noChangeArrowheads="1"/>
            </p:cNvSpPr>
            <p:nvPr/>
          </p:nvSpPr>
          <p:spPr bwMode="hidden">
            <a:xfrm>
              <a:off x="5689" y="1811"/>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15" name="Oval 213"/>
            <p:cNvSpPr>
              <a:spLocks noChangeArrowheads="1"/>
            </p:cNvSpPr>
            <p:nvPr/>
          </p:nvSpPr>
          <p:spPr bwMode="hidden">
            <a:xfrm>
              <a:off x="5663" y="2680"/>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16"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17"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18"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19" name="Oval 217"/>
            <p:cNvSpPr>
              <a:spLocks noChangeArrowheads="1"/>
            </p:cNvSpPr>
            <p:nvPr/>
          </p:nvSpPr>
          <p:spPr bwMode="hidden">
            <a:xfrm>
              <a:off x="5624" y="4010"/>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grpSp>
      <p:sp>
        <p:nvSpPr>
          <p:cNvPr id="193754" name="Rectangle 218"/>
          <p:cNvSpPr>
            <a:spLocks noGrp="1" noChangeArrowheads="1"/>
          </p:cNvSpPr>
          <p:nvPr>
            <p:ph type="ctrTitle" sz="quarter"/>
          </p:nvPr>
        </p:nvSpPr>
        <p:spPr>
          <a:xfrm>
            <a:off x="685800" y="1844675"/>
            <a:ext cx="7772400" cy="1736725"/>
          </a:xfrm>
        </p:spPr>
        <p:txBody>
          <a:bodyPr anchor="b" anchorCtr="1"/>
          <a:lstStyle>
            <a:lvl1pPr>
              <a:defRPr sz="5400"/>
            </a:lvl1pPr>
          </a:lstStyle>
          <a:p>
            <a:r>
              <a:rPr lang="en-US"/>
              <a:t>Click to edit Master title style</a:t>
            </a:r>
          </a:p>
        </p:txBody>
      </p:sp>
      <p:sp>
        <p:nvSpPr>
          <p:cNvPr id="193755" name="Rectangle 219"/>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220" name="Rectangle 220"/>
          <p:cNvSpPr>
            <a:spLocks noGrp="1" noChangeArrowheads="1"/>
          </p:cNvSpPr>
          <p:nvPr>
            <p:ph type="dt" sz="quarter" idx="10"/>
          </p:nvPr>
        </p:nvSpPr>
        <p:spPr/>
        <p:txBody>
          <a:bodyPr/>
          <a:lstStyle>
            <a:lvl1pPr>
              <a:defRPr/>
            </a:lvl1pPr>
          </a:lstStyle>
          <a:p>
            <a:pPr>
              <a:defRPr/>
            </a:pPr>
            <a:endParaRPr lang="en-US"/>
          </a:p>
        </p:txBody>
      </p:sp>
      <p:sp>
        <p:nvSpPr>
          <p:cNvPr id="221" name="Rectangle 221"/>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222" name="Rectangle 222"/>
          <p:cNvSpPr>
            <a:spLocks noGrp="1" noChangeArrowheads="1"/>
          </p:cNvSpPr>
          <p:nvPr>
            <p:ph type="sldNum" sz="quarter" idx="12"/>
          </p:nvPr>
        </p:nvSpPr>
        <p:spPr/>
        <p:txBody>
          <a:bodyPr/>
          <a:lstStyle>
            <a:lvl1pPr>
              <a:defRPr/>
            </a:lvl1pPr>
          </a:lstStyle>
          <a:p>
            <a:pPr>
              <a:defRPr/>
            </a:pPr>
            <a:fld id="{86351FE6-DEB7-BB47-9FD6-EF3D19BE8516}" type="slidenum">
              <a:rPr lang="en-US"/>
              <a:pPr>
                <a:defRPr/>
              </a:pPr>
              <a:t>‹#›</a:t>
            </a:fld>
            <a:endParaRPr lang="en-US"/>
          </a:p>
        </p:txBody>
      </p:sp>
    </p:spTree>
    <p:extLst>
      <p:ext uri="{BB962C8B-B14F-4D97-AF65-F5344CB8AC3E}">
        <p14:creationId xmlns:p14="http://schemas.microsoft.com/office/powerpoint/2010/main" val="1974559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8"/>
          <p:cNvSpPr>
            <a:spLocks noGrp="1" noChangeArrowheads="1"/>
          </p:cNvSpPr>
          <p:nvPr>
            <p:ph type="sldNum" sz="quarter" idx="10"/>
          </p:nvPr>
        </p:nvSpPr>
        <p:spPr>
          <a:ln/>
        </p:spPr>
        <p:txBody>
          <a:bodyPr/>
          <a:lstStyle>
            <a:lvl1pPr>
              <a:defRPr/>
            </a:lvl1pPr>
          </a:lstStyle>
          <a:p>
            <a:pPr>
              <a:defRPr/>
            </a:pPr>
            <a:fld id="{04BBDEDC-3B4B-D440-B02E-8DCDBCDB6964}" type="slidenum">
              <a:rPr lang="en-US"/>
              <a:pPr>
                <a:defRPr/>
              </a:pPr>
              <a:t>‹#›</a:t>
            </a:fld>
            <a:endParaRPr lang="en-US"/>
          </a:p>
        </p:txBody>
      </p:sp>
      <p:sp>
        <p:nvSpPr>
          <p:cNvPr id="5" name="Rectangle 219"/>
          <p:cNvSpPr>
            <a:spLocks noGrp="1" noChangeArrowheads="1"/>
          </p:cNvSpPr>
          <p:nvPr>
            <p:ph type="dt" sz="half" idx="11"/>
          </p:nvPr>
        </p:nvSpPr>
        <p:spPr>
          <a:ln/>
        </p:spPr>
        <p:txBody>
          <a:bodyPr/>
          <a:lstStyle>
            <a:lvl1pPr>
              <a:defRPr/>
            </a:lvl1pPr>
          </a:lstStyle>
          <a:p>
            <a:pPr>
              <a:defRPr/>
            </a:pPr>
            <a:endParaRPr lang="en-US"/>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048436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18"/>
          <p:cNvSpPr>
            <a:spLocks noGrp="1" noChangeArrowheads="1"/>
          </p:cNvSpPr>
          <p:nvPr>
            <p:ph type="sldNum" sz="quarter" idx="10"/>
          </p:nvPr>
        </p:nvSpPr>
        <p:spPr>
          <a:ln/>
        </p:spPr>
        <p:txBody>
          <a:bodyPr/>
          <a:lstStyle>
            <a:lvl1pPr>
              <a:defRPr/>
            </a:lvl1pPr>
          </a:lstStyle>
          <a:p>
            <a:pPr>
              <a:defRPr/>
            </a:pPr>
            <a:fld id="{9796443D-063A-D14E-A6DF-B64975A48914}" type="slidenum">
              <a:rPr lang="en-US"/>
              <a:pPr>
                <a:defRPr/>
              </a:pPr>
              <a:t>‹#›</a:t>
            </a:fld>
            <a:endParaRPr lang="en-US"/>
          </a:p>
        </p:txBody>
      </p:sp>
      <p:sp>
        <p:nvSpPr>
          <p:cNvPr id="5" name="Rectangle 219"/>
          <p:cNvSpPr>
            <a:spLocks noGrp="1" noChangeArrowheads="1"/>
          </p:cNvSpPr>
          <p:nvPr>
            <p:ph type="dt" sz="half" idx="11"/>
          </p:nvPr>
        </p:nvSpPr>
        <p:spPr>
          <a:ln/>
        </p:spPr>
        <p:txBody>
          <a:bodyPr/>
          <a:lstStyle>
            <a:lvl1pPr>
              <a:defRPr/>
            </a:lvl1pPr>
          </a:lstStyle>
          <a:p>
            <a:pPr>
              <a:defRPr/>
            </a:pPr>
            <a:endParaRPr lang="en-US"/>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405492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ln/>
        </p:spPr>
        <p:txBody>
          <a:bodyPr/>
          <a:lstStyle>
            <a:lvl1pPr>
              <a:defRPr/>
            </a:lvl1pPr>
          </a:lstStyle>
          <a:p>
            <a:pPr>
              <a:defRPr/>
            </a:pPr>
            <a:fld id="{D90975B6-3E85-0F42-B83F-03786A41DC27}" type="slidenum">
              <a:rPr lang="en-US"/>
              <a:pPr>
                <a:defRPr/>
              </a:pPr>
              <a:t>‹#›</a:t>
            </a:fld>
            <a:endParaRPr lang="en-US"/>
          </a:p>
        </p:txBody>
      </p:sp>
      <p:sp>
        <p:nvSpPr>
          <p:cNvPr id="6" name="Rectangle 219"/>
          <p:cNvSpPr>
            <a:spLocks noGrp="1" noChangeArrowheads="1"/>
          </p:cNvSpPr>
          <p:nvPr>
            <p:ph type="dt" sz="half" idx="11"/>
          </p:nvPr>
        </p:nvSpPr>
        <p:spPr>
          <a:ln/>
        </p:spPr>
        <p:txBody>
          <a:bodyPr/>
          <a:lstStyle>
            <a:lvl1pPr>
              <a:defRPr/>
            </a:lvl1pPr>
          </a:lstStyle>
          <a:p>
            <a:pPr>
              <a:defRPr/>
            </a:pPr>
            <a:endParaRPr lang="en-US"/>
          </a:p>
        </p:txBody>
      </p:sp>
      <p:sp>
        <p:nvSpPr>
          <p:cNvPr id="7"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791450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18"/>
          <p:cNvSpPr>
            <a:spLocks noGrp="1" noChangeArrowheads="1"/>
          </p:cNvSpPr>
          <p:nvPr>
            <p:ph type="sldNum" sz="quarter" idx="10"/>
          </p:nvPr>
        </p:nvSpPr>
        <p:spPr>
          <a:ln/>
        </p:spPr>
        <p:txBody>
          <a:bodyPr/>
          <a:lstStyle>
            <a:lvl1pPr>
              <a:defRPr/>
            </a:lvl1pPr>
          </a:lstStyle>
          <a:p>
            <a:pPr>
              <a:defRPr/>
            </a:pPr>
            <a:fld id="{C9A59EEB-155C-C041-845A-24E1367682B9}" type="slidenum">
              <a:rPr lang="en-US"/>
              <a:pPr>
                <a:defRPr/>
              </a:pPr>
              <a:t>‹#›</a:t>
            </a:fld>
            <a:endParaRPr lang="en-US"/>
          </a:p>
        </p:txBody>
      </p:sp>
      <p:sp>
        <p:nvSpPr>
          <p:cNvPr id="8" name="Rectangle 219"/>
          <p:cNvSpPr>
            <a:spLocks noGrp="1" noChangeArrowheads="1"/>
          </p:cNvSpPr>
          <p:nvPr>
            <p:ph type="dt" sz="half" idx="11"/>
          </p:nvPr>
        </p:nvSpPr>
        <p:spPr>
          <a:ln/>
        </p:spPr>
        <p:txBody>
          <a:bodyPr/>
          <a:lstStyle>
            <a:lvl1pPr>
              <a:defRPr/>
            </a:lvl1pPr>
          </a:lstStyle>
          <a:p>
            <a:pPr>
              <a:defRPr/>
            </a:pPr>
            <a:endParaRPr lang="en-US"/>
          </a:p>
        </p:txBody>
      </p:sp>
      <p:sp>
        <p:nvSpPr>
          <p:cNvPr id="9"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183047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18"/>
          <p:cNvSpPr>
            <a:spLocks noGrp="1" noChangeArrowheads="1"/>
          </p:cNvSpPr>
          <p:nvPr>
            <p:ph type="sldNum" sz="quarter" idx="10"/>
          </p:nvPr>
        </p:nvSpPr>
        <p:spPr>
          <a:ln/>
        </p:spPr>
        <p:txBody>
          <a:bodyPr/>
          <a:lstStyle>
            <a:lvl1pPr>
              <a:defRPr/>
            </a:lvl1pPr>
          </a:lstStyle>
          <a:p>
            <a:pPr>
              <a:defRPr/>
            </a:pPr>
            <a:fld id="{031D1882-E38A-4149-8FA8-CDC5F06E1950}" type="slidenum">
              <a:rPr lang="en-US"/>
              <a:pPr>
                <a:defRPr/>
              </a:pPr>
              <a:t>‹#›</a:t>
            </a:fld>
            <a:endParaRPr lang="en-US"/>
          </a:p>
        </p:txBody>
      </p:sp>
      <p:sp>
        <p:nvSpPr>
          <p:cNvPr id="4" name="Rectangle 219"/>
          <p:cNvSpPr>
            <a:spLocks noGrp="1" noChangeArrowheads="1"/>
          </p:cNvSpPr>
          <p:nvPr>
            <p:ph type="dt" sz="half" idx="11"/>
          </p:nvPr>
        </p:nvSpPr>
        <p:spPr>
          <a:ln/>
        </p:spPr>
        <p:txBody>
          <a:bodyPr/>
          <a:lstStyle>
            <a:lvl1pPr>
              <a:defRPr/>
            </a:lvl1pPr>
          </a:lstStyle>
          <a:p>
            <a:pPr>
              <a:defRPr/>
            </a:pPr>
            <a:endParaRPr lang="en-US"/>
          </a:p>
        </p:txBody>
      </p:sp>
      <p:sp>
        <p:nvSpPr>
          <p:cNvPr id="5"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15431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18"/>
          <p:cNvSpPr>
            <a:spLocks noGrp="1" noChangeArrowheads="1"/>
          </p:cNvSpPr>
          <p:nvPr>
            <p:ph type="sldNum" sz="quarter" idx="10"/>
          </p:nvPr>
        </p:nvSpPr>
        <p:spPr>
          <a:ln/>
        </p:spPr>
        <p:txBody>
          <a:bodyPr/>
          <a:lstStyle>
            <a:lvl1pPr>
              <a:defRPr/>
            </a:lvl1pPr>
          </a:lstStyle>
          <a:p>
            <a:pPr>
              <a:defRPr/>
            </a:pPr>
            <a:fld id="{607FE0B7-F3D3-D84F-BC8D-204D74DC32F3}" type="slidenum">
              <a:rPr lang="en-US"/>
              <a:pPr>
                <a:defRPr/>
              </a:pPr>
              <a:t>‹#›</a:t>
            </a:fld>
            <a:endParaRPr lang="en-US"/>
          </a:p>
        </p:txBody>
      </p:sp>
      <p:sp>
        <p:nvSpPr>
          <p:cNvPr id="3" name="Rectangle 219"/>
          <p:cNvSpPr>
            <a:spLocks noGrp="1" noChangeArrowheads="1"/>
          </p:cNvSpPr>
          <p:nvPr>
            <p:ph type="dt" sz="half" idx="11"/>
          </p:nvPr>
        </p:nvSpPr>
        <p:spPr>
          <a:ln/>
        </p:spPr>
        <p:txBody>
          <a:bodyPr/>
          <a:lstStyle>
            <a:lvl1pPr>
              <a:defRPr/>
            </a:lvl1pPr>
          </a:lstStyle>
          <a:p>
            <a:pPr>
              <a:defRPr/>
            </a:pPr>
            <a:endParaRPr lang="en-US"/>
          </a:p>
        </p:txBody>
      </p:sp>
      <p:sp>
        <p:nvSpPr>
          <p:cNvPr id="4"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142869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18"/>
          <p:cNvSpPr>
            <a:spLocks noGrp="1" noChangeArrowheads="1"/>
          </p:cNvSpPr>
          <p:nvPr>
            <p:ph type="sldNum" sz="quarter" idx="10"/>
          </p:nvPr>
        </p:nvSpPr>
        <p:spPr>
          <a:ln/>
        </p:spPr>
        <p:txBody>
          <a:bodyPr/>
          <a:lstStyle>
            <a:lvl1pPr>
              <a:defRPr/>
            </a:lvl1pPr>
          </a:lstStyle>
          <a:p>
            <a:pPr>
              <a:defRPr/>
            </a:pPr>
            <a:fld id="{70E38130-1817-AD4E-96DA-409D1A1C6B9A}" type="slidenum">
              <a:rPr lang="en-US"/>
              <a:pPr>
                <a:defRPr/>
              </a:pPr>
              <a:t>‹#›</a:t>
            </a:fld>
            <a:endParaRPr lang="en-US"/>
          </a:p>
        </p:txBody>
      </p:sp>
      <p:sp>
        <p:nvSpPr>
          <p:cNvPr id="6" name="Rectangle 219"/>
          <p:cNvSpPr>
            <a:spLocks noGrp="1" noChangeArrowheads="1"/>
          </p:cNvSpPr>
          <p:nvPr>
            <p:ph type="dt" sz="half" idx="11"/>
          </p:nvPr>
        </p:nvSpPr>
        <p:spPr>
          <a:ln/>
        </p:spPr>
        <p:txBody>
          <a:bodyPr/>
          <a:lstStyle>
            <a:lvl1pPr>
              <a:defRPr/>
            </a:lvl1pPr>
          </a:lstStyle>
          <a:p>
            <a:pPr>
              <a:defRPr/>
            </a:pPr>
            <a:endParaRPr lang="en-US"/>
          </a:p>
        </p:txBody>
      </p:sp>
      <p:sp>
        <p:nvSpPr>
          <p:cNvPr id="7"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439221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18"/>
          <p:cNvSpPr>
            <a:spLocks noGrp="1" noChangeArrowheads="1"/>
          </p:cNvSpPr>
          <p:nvPr>
            <p:ph type="sldNum" sz="quarter" idx="10"/>
          </p:nvPr>
        </p:nvSpPr>
        <p:spPr>
          <a:ln/>
        </p:spPr>
        <p:txBody>
          <a:bodyPr/>
          <a:lstStyle>
            <a:lvl1pPr>
              <a:defRPr/>
            </a:lvl1pPr>
          </a:lstStyle>
          <a:p>
            <a:pPr>
              <a:defRPr/>
            </a:pPr>
            <a:fld id="{027381A1-1B11-7C40-83A7-890D0899B45F}" type="slidenum">
              <a:rPr lang="en-US"/>
              <a:pPr>
                <a:defRPr/>
              </a:pPr>
              <a:t>‹#›</a:t>
            </a:fld>
            <a:endParaRPr lang="en-US"/>
          </a:p>
        </p:txBody>
      </p:sp>
      <p:sp>
        <p:nvSpPr>
          <p:cNvPr id="6" name="Rectangle 219"/>
          <p:cNvSpPr>
            <a:spLocks noGrp="1" noChangeArrowheads="1"/>
          </p:cNvSpPr>
          <p:nvPr>
            <p:ph type="dt" sz="half" idx="11"/>
          </p:nvPr>
        </p:nvSpPr>
        <p:spPr>
          <a:ln/>
        </p:spPr>
        <p:txBody>
          <a:bodyPr/>
          <a:lstStyle>
            <a:lvl1pPr>
              <a:defRPr/>
            </a:lvl1pPr>
          </a:lstStyle>
          <a:p>
            <a:pPr>
              <a:defRPr/>
            </a:pPr>
            <a:endParaRPr lang="en-US"/>
          </a:p>
        </p:txBody>
      </p:sp>
      <p:sp>
        <p:nvSpPr>
          <p:cNvPr id="7"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364480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8"/>
          <p:cNvSpPr>
            <a:spLocks noGrp="1" noChangeArrowheads="1"/>
          </p:cNvSpPr>
          <p:nvPr>
            <p:ph type="sldNum" sz="quarter" idx="10"/>
          </p:nvPr>
        </p:nvSpPr>
        <p:spPr>
          <a:ln/>
        </p:spPr>
        <p:txBody>
          <a:bodyPr/>
          <a:lstStyle>
            <a:lvl1pPr>
              <a:defRPr/>
            </a:lvl1pPr>
          </a:lstStyle>
          <a:p>
            <a:pPr>
              <a:defRPr/>
            </a:pPr>
            <a:fld id="{A4E3A897-FF61-C049-BE6F-7D87D0F8E782}" type="slidenum">
              <a:rPr lang="en-US"/>
              <a:pPr>
                <a:defRPr/>
              </a:pPr>
              <a:t>‹#›</a:t>
            </a:fld>
            <a:endParaRPr lang="en-US"/>
          </a:p>
        </p:txBody>
      </p:sp>
      <p:sp>
        <p:nvSpPr>
          <p:cNvPr id="5" name="Rectangle 219"/>
          <p:cNvSpPr>
            <a:spLocks noGrp="1" noChangeArrowheads="1"/>
          </p:cNvSpPr>
          <p:nvPr>
            <p:ph type="dt" sz="half" idx="11"/>
          </p:nvPr>
        </p:nvSpPr>
        <p:spPr>
          <a:ln/>
        </p:spPr>
        <p:txBody>
          <a:bodyPr/>
          <a:lstStyle>
            <a:lvl1pPr>
              <a:defRPr/>
            </a:lvl1pPr>
          </a:lstStyle>
          <a:p>
            <a:pPr>
              <a:defRPr/>
            </a:pPr>
            <a:endParaRPr lang="en-US"/>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251700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94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94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8"/>
          <p:cNvSpPr>
            <a:spLocks noGrp="1" noChangeArrowheads="1"/>
          </p:cNvSpPr>
          <p:nvPr>
            <p:ph type="sldNum" sz="quarter" idx="10"/>
          </p:nvPr>
        </p:nvSpPr>
        <p:spPr>
          <a:ln/>
        </p:spPr>
        <p:txBody>
          <a:bodyPr/>
          <a:lstStyle>
            <a:lvl1pPr>
              <a:defRPr/>
            </a:lvl1pPr>
          </a:lstStyle>
          <a:p>
            <a:pPr>
              <a:defRPr/>
            </a:pPr>
            <a:fld id="{75F78D15-514A-6944-BFC9-92B1AFF2D0E0}" type="slidenum">
              <a:rPr lang="en-US"/>
              <a:pPr>
                <a:defRPr/>
              </a:pPr>
              <a:t>‹#›</a:t>
            </a:fld>
            <a:endParaRPr lang="en-US"/>
          </a:p>
        </p:txBody>
      </p:sp>
      <p:sp>
        <p:nvSpPr>
          <p:cNvPr id="5" name="Rectangle 219"/>
          <p:cNvSpPr>
            <a:spLocks noGrp="1" noChangeArrowheads="1"/>
          </p:cNvSpPr>
          <p:nvPr>
            <p:ph type="dt" sz="half" idx="11"/>
          </p:nvPr>
        </p:nvSpPr>
        <p:spPr>
          <a:ln/>
        </p:spPr>
        <p:txBody>
          <a:bodyPr/>
          <a:lstStyle>
            <a:lvl1pPr>
              <a:defRPr/>
            </a:lvl1pPr>
          </a:lstStyle>
          <a:p>
            <a:pPr>
              <a:defRPr/>
            </a:pPr>
            <a:endParaRPr lang="en-US"/>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43468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90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3350"/>
            <a:ext cx="4038600" cy="2190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18"/>
          <p:cNvSpPr>
            <a:spLocks noGrp="1" noChangeArrowheads="1"/>
          </p:cNvSpPr>
          <p:nvPr>
            <p:ph type="sldNum" sz="quarter" idx="10"/>
          </p:nvPr>
        </p:nvSpPr>
        <p:spPr>
          <a:ln/>
        </p:spPr>
        <p:txBody>
          <a:bodyPr/>
          <a:lstStyle>
            <a:lvl1pPr>
              <a:defRPr/>
            </a:lvl1pPr>
          </a:lstStyle>
          <a:p>
            <a:pPr>
              <a:defRPr/>
            </a:pPr>
            <a:fld id="{6A252108-E72C-D64D-82E8-1F0324B5EC41}" type="slidenum">
              <a:rPr lang="en-US"/>
              <a:pPr>
                <a:defRPr/>
              </a:pPr>
              <a:t>‹#›</a:t>
            </a:fld>
            <a:endParaRPr lang="en-US"/>
          </a:p>
        </p:txBody>
      </p:sp>
      <p:sp>
        <p:nvSpPr>
          <p:cNvPr id="7" name="Rectangle 219"/>
          <p:cNvSpPr>
            <a:spLocks noGrp="1" noChangeArrowheads="1"/>
          </p:cNvSpPr>
          <p:nvPr>
            <p:ph type="dt" sz="half" idx="11"/>
          </p:nvPr>
        </p:nvSpPr>
        <p:spPr>
          <a:ln/>
        </p:spPr>
        <p:txBody>
          <a:bodyPr/>
          <a:lstStyle>
            <a:lvl1pPr>
              <a:defRPr/>
            </a:lvl1pPr>
          </a:lstStyle>
          <a:p>
            <a:pPr>
              <a:defRPr/>
            </a:pPr>
            <a:endParaRPr lang="en-US"/>
          </a:p>
        </p:txBody>
      </p:sp>
      <p:sp>
        <p:nvSpPr>
          <p:cNvPr id="8"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026029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68218B-4CE4-AD49-9E03-76563C4BF8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3809081"/>
      </p:ext>
    </p:extLst>
  </p:cSld>
  <p:clrMapOvr>
    <a:masterClrMapping/>
  </p:clrMapOvr>
  <p:transition spd="slow">
    <p:fade thruBlk="1"/>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45B4BD-9EF1-E847-92B5-34F04649F9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4459652"/>
      </p:ext>
    </p:extLst>
  </p:cSld>
  <p:clrMapOvr>
    <a:masterClrMapping/>
  </p:clrMapOvr>
  <p:transition spd="slow">
    <p:fade thruBlk="1"/>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1A6F8E-587F-6248-9FFC-8AE2992741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4357091"/>
      </p:ext>
    </p:extLst>
  </p:cSld>
  <p:clrMapOvr>
    <a:masterClrMapping/>
  </p:clrMapOvr>
  <p:transition spd="slow">
    <p:fade thruBlk="1"/>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EB3B7A9-A06E-B044-AF3D-B71D4D4272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7290257"/>
      </p:ext>
    </p:extLst>
  </p:cSld>
  <p:clrMapOvr>
    <a:masterClrMapping/>
  </p:clrMapOvr>
  <p:transition spd="slow">
    <p:fade thruBlk="1"/>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8E79186-5F96-F54D-A6A4-2721A47FDD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7799813"/>
      </p:ext>
    </p:extLst>
  </p:cSld>
  <p:clrMapOvr>
    <a:masterClrMapping/>
  </p:clrMapOvr>
  <p:transition spd="slow">
    <p:fade thruBlk="1"/>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847D85F-0FA3-FE4E-9CDC-97B51F4E3E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2320948"/>
      </p:ext>
    </p:extLst>
  </p:cSld>
  <p:clrMapOvr>
    <a:masterClrMapping/>
  </p:clrMapOvr>
  <p:transition spd="slow">
    <p:fade thruBlk="1"/>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0B6AC9B-B92F-EF45-9F27-C342A1C950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9868596"/>
      </p:ext>
    </p:extLst>
  </p:cSld>
  <p:clrMapOvr>
    <a:masterClrMapping/>
  </p:clrMapOvr>
  <p:transition spd="slow">
    <p:fade thruBlk="1"/>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F98BFB6-6153-E549-8C23-66AC1B71E9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5327735"/>
      </p:ext>
    </p:extLst>
  </p:cSld>
  <p:clrMapOvr>
    <a:masterClrMapping/>
  </p:clrMapOvr>
  <p:transition spd="slow">
    <p:fade thruBlk="1"/>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6366BBF-DD77-7B4D-808A-A7C6EC9368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2619162"/>
      </p:ext>
    </p:extLst>
  </p:cSld>
  <p:clrMapOvr>
    <a:masterClrMapping/>
  </p:clrMapOvr>
  <p:transition spd="slow">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C97AF5-FD9A-7945-8D98-814143099D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0528230"/>
      </p:ext>
    </p:extLst>
  </p:cSld>
  <p:clrMapOvr>
    <a:masterClrMapping/>
  </p:clrMapOvr>
  <p:transition spd="slow">
    <p:fade thruBlk="1"/>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6758E3-65FA-974B-BFC7-C01C563585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6711385"/>
      </p:ext>
    </p:extLst>
  </p:cSld>
  <p:clrMapOvr>
    <a:masterClrMapping/>
  </p:clrMapOvr>
  <p:transition spd="slow">
    <p:fade thruBlk="1"/>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44F2C2D-A5A8-884E-B4CF-442CDB6222EA}"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2002082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72823A4-9B77-5141-9885-1EC848EE90CD}"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14921992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4A7960-D482-8241-ABF0-2DFCFE3F5DC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86874818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51CB2CB-BE3E-9D49-B01F-2C3DF10508C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68459958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B6132CB-A72D-FE41-9220-850229822D5C}"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12244509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6438014-27AE-FB4B-9787-5F407AEEAE2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6193491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4ABEE34-F8C5-D34F-914B-C5DF2547B93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93288203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AFBE531-528A-1845-AAD8-877A56E4A3F1}"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70108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268C054-9B4A-C64F-8B44-9441734E344F}"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8671863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DDDAF0-0142-984A-8ADC-3DB405C8D39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49161444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32093DA-A1F8-CE4A-9B0C-72B827948CC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06625029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1F9AB7E-EE84-A448-B56E-927658C469B6}" type="slidenum">
              <a:rPr lang="en-US"/>
              <a:pPr>
                <a:defRPr/>
              </a:pPr>
              <a:t>‹#›</a:t>
            </a:fld>
            <a:endParaRPr lang="en-US"/>
          </a:p>
        </p:txBody>
      </p:sp>
    </p:spTree>
    <p:extLst>
      <p:ext uri="{BB962C8B-B14F-4D97-AF65-F5344CB8AC3E}">
        <p14:creationId xmlns:p14="http://schemas.microsoft.com/office/powerpoint/2010/main" val="378926226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1C992F2-44A8-D244-932C-F3265202B4EA}" type="slidenum">
              <a:rPr lang="en-US"/>
              <a:pPr>
                <a:defRPr/>
              </a:pPr>
              <a:t>‹#›</a:t>
            </a:fld>
            <a:endParaRPr lang="en-US"/>
          </a:p>
        </p:txBody>
      </p:sp>
    </p:spTree>
    <p:extLst>
      <p:ext uri="{BB962C8B-B14F-4D97-AF65-F5344CB8AC3E}">
        <p14:creationId xmlns:p14="http://schemas.microsoft.com/office/powerpoint/2010/main" val="394320349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38BFA3-9F77-9D43-90E8-29157309B708}" type="slidenum">
              <a:rPr lang="en-US"/>
              <a:pPr>
                <a:defRPr/>
              </a:pPr>
              <a:t>‹#›</a:t>
            </a:fld>
            <a:endParaRPr lang="en-US"/>
          </a:p>
        </p:txBody>
      </p:sp>
    </p:spTree>
    <p:extLst>
      <p:ext uri="{BB962C8B-B14F-4D97-AF65-F5344CB8AC3E}">
        <p14:creationId xmlns:p14="http://schemas.microsoft.com/office/powerpoint/2010/main" val="101805484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1F221CFD-7E04-9C4C-B7C1-96FEC2B8FAED}" type="slidenum">
              <a:rPr lang="en-US"/>
              <a:pPr>
                <a:defRPr/>
              </a:pPr>
              <a:t>‹#›</a:t>
            </a:fld>
            <a:endParaRPr lang="en-US"/>
          </a:p>
        </p:txBody>
      </p:sp>
    </p:spTree>
    <p:extLst>
      <p:ext uri="{BB962C8B-B14F-4D97-AF65-F5344CB8AC3E}">
        <p14:creationId xmlns:p14="http://schemas.microsoft.com/office/powerpoint/2010/main" val="188846623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E5578B-FF68-0042-B0B0-4AE9927A6940}" type="slidenum">
              <a:rPr lang="en-US"/>
              <a:pPr>
                <a:defRPr/>
              </a:pPr>
              <a:t>‹#›</a:t>
            </a:fld>
            <a:endParaRPr lang="en-US"/>
          </a:p>
        </p:txBody>
      </p:sp>
    </p:spTree>
    <p:extLst>
      <p:ext uri="{BB962C8B-B14F-4D97-AF65-F5344CB8AC3E}">
        <p14:creationId xmlns:p14="http://schemas.microsoft.com/office/powerpoint/2010/main" val="250654796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B5B0D19-50DE-0047-A6EC-BBBCA219AE91}" type="slidenum">
              <a:rPr lang="en-US"/>
              <a:pPr>
                <a:defRPr/>
              </a:pPr>
              <a:t>‹#›</a:t>
            </a:fld>
            <a:endParaRPr lang="en-US"/>
          </a:p>
        </p:txBody>
      </p:sp>
    </p:spTree>
    <p:extLst>
      <p:ext uri="{BB962C8B-B14F-4D97-AF65-F5344CB8AC3E}">
        <p14:creationId xmlns:p14="http://schemas.microsoft.com/office/powerpoint/2010/main" val="74869185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9C1B9710-A218-E84F-8654-74584C2FDB8A}" type="slidenum">
              <a:rPr lang="en-US"/>
              <a:pPr>
                <a:defRPr/>
              </a:pPr>
              <a:t>‹#›</a:t>
            </a:fld>
            <a:endParaRPr lang="en-US"/>
          </a:p>
        </p:txBody>
      </p:sp>
    </p:spTree>
    <p:extLst>
      <p:ext uri="{BB962C8B-B14F-4D97-AF65-F5344CB8AC3E}">
        <p14:creationId xmlns:p14="http://schemas.microsoft.com/office/powerpoint/2010/main" val="42917796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00BCBF1-1E15-234E-8E57-9A08863B08DB}" type="slidenum">
              <a:rPr lang="en-US"/>
              <a:pPr>
                <a:defRPr/>
              </a:pPr>
              <a:t>‹#›</a:t>
            </a:fld>
            <a:endParaRPr lang="en-US"/>
          </a:p>
        </p:txBody>
      </p:sp>
    </p:spTree>
    <p:extLst>
      <p:ext uri="{BB962C8B-B14F-4D97-AF65-F5344CB8AC3E}">
        <p14:creationId xmlns:p14="http://schemas.microsoft.com/office/powerpoint/2010/main" val="262405170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4926DF43-F34A-B44E-AF7A-34D403A4AB99}" type="slidenum">
              <a:rPr lang="en-US"/>
              <a:pPr>
                <a:defRPr/>
              </a:pPr>
              <a:t>‹#›</a:t>
            </a:fld>
            <a:endParaRPr lang="en-US"/>
          </a:p>
        </p:txBody>
      </p:sp>
    </p:spTree>
    <p:extLst>
      <p:ext uri="{BB962C8B-B14F-4D97-AF65-F5344CB8AC3E}">
        <p14:creationId xmlns:p14="http://schemas.microsoft.com/office/powerpoint/2010/main" val="297053957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157EE6F-89C0-144F-9A6F-4A29E8CB3F67}" type="slidenum">
              <a:rPr lang="en-US"/>
              <a:pPr>
                <a:defRPr/>
              </a:pPr>
              <a:t>‹#›</a:t>
            </a:fld>
            <a:endParaRPr lang="en-US"/>
          </a:p>
        </p:txBody>
      </p:sp>
    </p:spTree>
    <p:extLst>
      <p:ext uri="{BB962C8B-B14F-4D97-AF65-F5344CB8AC3E}">
        <p14:creationId xmlns:p14="http://schemas.microsoft.com/office/powerpoint/2010/main" val="351980696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6EAF88B-182E-6F40-8AD5-31231903959A}" type="slidenum">
              <a:rPr lang="en-US"/>
              <a:pPr>
                <a:defRPr/>
              </a:pPr>
              <a:t>‹#›</a:t>
            </a:fld>
            <a:endParaRPr lang="en-US"/>
          </a:p>
        </p:txBody>
      </p:sp>
    </p:spTree>
    <p:extLst>
      <p:ext uri="{BB962C8B-B14F-4D97-AF65-F5344CB8AC3E}">
        <p14:creationId xmlns:p14="http://schemas.microsoft.com/office/powerpoint/2010/main" val="137742676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715F778C-41F0-A44B-90CA-8CDCE80FE9E6}" type="slidenum">
              <a:rPr lang="en-US"/>
              <a:pPr>
                <a:defRPr/>
              </a:pPr>
              <a:t>‹#›</a:t>
            </a:fld>
            <a:endParaRPr lang="en-US"/>
          </a:p>
        </p:txBody>
      </p:sp>
    </p:spTree>
    <p:extLst>
      <p:ext uri="{BB962C8B-B14F-4D97-AF65-F5344CB8AC3E}">
        <p14:creationId xmlns:p14="http://schemas.microsoft.com/office/powerpoint/2010/main" val="210991216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3445E820-A3DA-B34F-B2B6-D6E451276F28}" type="slidenum">
              <a:rPr lang="en-US"/>
              <a:pPr>
                <a:defRPr/>
              </a:pPr>
              <a:t>‹#›</a:t>
            </a:fld>
            <a:endParaRPr lang="en-US"/>
          </a:p>
        </p:txBody>
      </p:sp>
    </p:spTree>
    <p:extLst>
      <p:ext uri="{BB962C8B-B14F-4D97-AF65-F5344CB8AC3E}">
        <p14:creationId xmlns:p14="http://schemas.microsoft.com/office/powerpoint/2010/main" val="31640803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2700000" scaled="1"/>
        </a:gra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496888" y="1308100"/>
            <a:ext cx="10429876" cy="5908675"/>
            <a:chOff x="-313" y="824"/>
            <a:chExt cx="6570" cy="3722"/>
          </a:xfrm>
        </p:grpSpPr>
        <p:sp>
          <p:nvSpPr>
            <p:cNvPr id="192515"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16"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17"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18"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19"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0"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1"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2"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3"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4"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5"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6"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7"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8"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9" name="Rectangle 17"/>
            <p:cNvSpPr>
              <a:spLocks noChangeArrowheads="1"/>
            </p:cNvSpPr>
            <p:nvPr userDrawn="1"/>
          </p:nvSpPr>
          <p:spPr bwMode="hidden">
            <a:xfrm rot="18603245" flipV="1">
              <a:off x="4053"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0" name="Rectangle 18"/>
            <p:cNvSpPr>
              <a:spLocks noChangeArrowheads="1"/>
            </p:cNvSpPr>
            <p:nvPr userDrawn="1"/>
          </p:nvSpPr>
          <p:spPr bwMode="hidden">
            <a:xfrm rot="39991575" flipH="1" flipV="1">
              <a:off x="5368"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1"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2"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3"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4"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5"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6"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7"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8"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9"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40"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41"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42"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43"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44"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45"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46"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47"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48"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49"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50"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51"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52"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53"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54"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55"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56"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57"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58"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59"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60"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61"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62"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63"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64"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65"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66"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67"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68"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69"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70"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71"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72"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73"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74"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75"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76"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77"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78"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79"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80"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81"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82"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83"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84"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85"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86"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87"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88"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89"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90"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91"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92"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93"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94"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95"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96"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97"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98"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99"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00"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01"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02"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03"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04"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05"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06"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07"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08"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09"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10"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11"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12"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13"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14"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15"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16"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17"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18"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19"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20"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21"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22"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23"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24"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25"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26"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27"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28"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29"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30"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31"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32"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33"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34"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35"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36"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37"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38"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39"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40"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41"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42"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43"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44"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45"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46"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47"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48"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49"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50"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51"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52"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53"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54"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55"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56"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57"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58"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59"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60"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61"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62"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63"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64"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65"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66"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67"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68"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69"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70"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71"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72"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73"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74"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75"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76"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77"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78"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79"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80"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81"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82"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83"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84"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85"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86"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87"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88"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89"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90"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91"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92"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93"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94"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95"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96"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97"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98"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99"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00"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01"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02"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03"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04"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05"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06"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07"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08" name="Oval 196"/>
            <p:cNvSpPr>
              <a:spLocks noChangeArrowheads="1"/>
            </p:cNvSpPr>
            <p:nvPr/>
          </p:nvSpPr>
          <p:spPr bwMode="hidden">
            <a:xfrm>
              <a:off x="3255" y="4071"/>
              <a:ext cx="196" cy="10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09" name="Oval 197"/>
            <p:cNvSpPr>
              <a:spLocks noChangeArrowheads="1"/>
            </p:cNvSpPr>
            <p:nvPr/>
          </p:nvSpPr>
          <p:spPr bwMode="hidden">
            <a:xfrm>
              <a:off x="3651" y="3693"/>
              <a:ext cx="196" cy="11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10" name="Oval 198"/>
            <p:cNvSpPr>
              <a:spLocks noChangeArrowheads="1"/>
            </p:cNvSpPr>
            <p:nvPr/>
          </p:nvSpPr>
          <p:spPr bwMode="hidden">
            <a:xfrm>
              <a:off x="4773" y="3705"/>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11" name="Oval 199"/>
            <p:cNvSpPr>
              <a:spLocks noChangeArrowheads="1"/>
            </p:cNvSpPr>
            <p:nvPr/>
          </p:nvSpPr>
          <p:spPr bwMode="hidden">
            <a:xfrm>
              <a:off x="4491" y="4049"/>
              <a:ext cx="196" cy="10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12" name="Oval 200"/>
            <p:cNvSpPr>
              <a:spLocks noChangeArrowheads="1"/>
            </p:cNvSpPr>
            <p:nvPr/>
          </p:nvSpPr>
          <p:spPr bwMode="hidden">
            <a:xfrm>
              <a:off x="3989" y="3396"/>
              <a:ext cx="168" cy="9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13" name="Oval 201"/>
            <p:cNvSpPr>
              <a:spLocks noChangeArrowheads="1"/>
            </p:cNvSpPr>
            <p:nvPr/>
          </p:nvSpPr>
          <p:spPr bwMode="hidden">
            <a:xfrm>
              <a:off x="4263" y="3141"/>
              <a:ext cx="167"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14" name="Oval 202"/>
            <p:cNvSpPr>
              <a:spLocks noChangeArrowheads="1"/>
            </p:cNvSpPr>
            <p:nvPr/>
          </p:nvSpPr>
          <p:spPr bwMode="hidden">
            <a:xfrm>
              <a:off x="5044" y="3418"/>
              <a:ext cx="167" cy="9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15" name="Oval 203"/>
            <p:cNvSpPr>
              <a:spLocks noChangeArrowheads="1"/>
            </p:cNvSpPr>
            <p:nvPr/>
          </p:nvSpPr>
          <p:spPr bwMode="hidden">
            <a:xfrm>
              <a:off x="4553" y="28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16" name="Oval 204"/>
            <p:cNvSpPr>
              <a:spLocks noChangeArrowheads="1"/>
            </p:cNvSpPr>
            <p:nvPr/>
          </p:nvSpPr>
          <p:spPr bwMode="hidden">
            <a:xfrm>
              <a:off x="5293" y="3116"/>
              <a:ext cx="168"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17" name="Oval 205"/>
            <p:cNvSpPr>
              <a:spLocks noChangeArrowheads="1"/>
            </p:cNvSpPr>
            <p:nvPr/>
          </p:nvSpPr>
          <p:spPr bwMode="hidden">
            <a:xfrm>
              <a:off x="5497" y="2879"/>
              <a:ext cx="156" cy="89"/>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18" name="Oval 206"/>
            <p:cNvSpPr>
              <a:spLocks noChangeArrowheads="1"/>
            </p:cNvSpPr>
            <p:nvPr/>
          </p:nvSpPr>
          <p:spPr bwMode="hidden">
            <a:xfrm>
              <a:off x="4772" y="26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19" name="Oval 207"/>
            <p:cNvSpPr>
              <a:spLocks noChangeArrowheads="1"/>
            </p:cNvSpPr>
            <p:nvPr/>
          </p:nvSpPr>
          <p:spPr bwMode="hidden">
            <a:xfrm>
              <a:off x="4966" y="2488"/>
              <a:ext cx="156" cy="84"/>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20" name="Oval 208"/>
            <p:cNvSpPr>
              <a:spLocks noChangeArrowheads="1"/>
            </p:cNvSpPr>
            <p:nvPr/>
          </p:nvSpPr>
          <p:spPr bwMode="hidden">
            <a:xfrm>
              <a:off x="5444" y="2052"/>
              <a:ext cx="134"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21" name="Oval 209"/>
            <p:cNvSpPr>
              <a:spLocks noChangeArrowheads="1"/>
            </p:cNvSpPr>
            <p:nvPr/>
          </p:nvSpPr>
          <p:spPr bwMode="hidden">
            <a:xfrm>
              <a:off x="5161" y="2314"/>
              <a:ext cx="140"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22" name="Oval 210"/>
            <p:cNvSpPr>
              <a:spLocks noChangeArrowheads="1"/>
            </p:cNvSpPr>
            <p:nvPr/>
          </p:nvSpPr>
          <p:spPr bwMode="hidden">
            <a:xfrm>
              <a:off x="5318" y="2176"/>
              <a:ext cx="134" cy="6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23" name="Oval 211"/>
            <p:cNvSpPr>
              <a:spLocks noChangeArrowheads="1"/>
            </p:cNvSpPr>
            <p:nvPr/>
          </p:nvSpPr>
          <p:spPr bwMode="hidden">
            <a:xfrm>
              <a:off x="5581" y="1933"/>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24" name="Oval 212"/>
            <p:cNvSpPr>
              <a:spLocks noChangeArrowheads="1"/>
            </p:cNvSpPr>
            <p:nvPr/>
          </p:nvSpPr>
          <p:spPr bwMode="hidden">
            <a:xfrm>
              <a:off x="5689" y="1811"/>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25" name="Oval 213"/>
            <p:cNvSpPr>
              <a:spLocks noChangeArrowheads="1"/>
            </p:cNvSpPr>
            <p:nvPr/>
          </p:nvSpPr>
          <p:spPr bwMode="hidden">
            <a:xfrm>
              <a:off x="5663" y="2680"/>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26"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27"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28"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29" name="Oval 217"/>
            <p:cNvSpPr>
              <a:spLocks noChangeArrowheads="1"/>
            </p:cNvSpPr>
            <p:nvPr/>
          </p:nvSpPr>
          <p:spPr bwMode="hidden">
            <a:xfrm>
              <a:off x="5624" y="4010"/>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grpSp>
      <p:sp>
        <p:nvSpPr>
          <p:cNvPr id="192730" name="Rectangle 218"/>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Arial" charset="0"/>
              </a:defRPr>
            </a:lvl1pPr>
          </a:lstStyle>
          <a:p>
            <a:pPr defTabSz="914400" fontAlgn="base">
              <a:spcBef>
                <a:spcPct val="0"/>
              </a:spcBef>
              <a:spcAft>
                <a:spcPct val="0"/>
              </a:spcAft>
              <a:defRPr/>
            </a:pPr>
            <a:fld id="{0D7F919F-F5E6-064E-9BAA-EA4C1DF74955}"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
        <p:nvSpPr>
          <p:cNvPr id="192731" name="Rectangle 219"/>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Arial"/>
            </a:endParaRPr>
          </a:p>
        </p:txBody>
      </p:sp>
      <p:sp>
        <p:nvSpPr>
          <p:cNvPr id="192732" name="Rectangle 220"/>
          <p:cNvSpPr>
            <a:spLocks noGrp="1" noChangeArrowheads="1"/>
          </p:cNvSpPr>
          <p:nvPr>
            <p:ph type="ftr" sz="quarter" idx="3"/>
          </p:nvPr>
        </p:nvSpPr>
        <p:spPr bwMode="auto">
          <a:xfrm>
            <a:off x="31242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mn-lt"/>
                <a:ea typeface="+mn-ea"/>
                <a:cs typeface="+mn-cs"/>
              </a:defRPr>
            </a:lvl1pPr>
          </a:lstStyle>
          <a:p>
            <a:pPr algn="ctr" defTabSz="914400" fontAlgn="base">
              <a:spcBef>
                <a:spcPct val="0"/>
              </a:spcBef>
              <a:spcAft>
                <a:spcPct val="0"/>
              </a:spcAft>
              <a:defRPr/>
            </a:pPr>
            <a:endParaRPr lang="en-US">
              <a:solidFill>
                <a:srgbClr val="FFFFFF"/>
              </a:solidFill>
              <a:latin typeface="Arial"/>
            </a:endParaRPr>
          </a:p>
        </p:txBody>
      </p:sp>
      <p:sp>
        <p:nvSpPr>
          <p:cNvPr id="192733" name="Rectangle 221"/>
          <p:cNvSpPr>
            <a:spLocks noGrp="1" noChangeArrowheads="1"/>
          </p:cNvSpPr>
          <p:nvPr>
            <p:ph type="body" idx="1"/>
          </p:nvPr>
        </p:nvSpPr>
        <p:spPr bwMode="auto">
          <a:xfrm>
            <a:off x="457200" y="1600200"/>
            <a:ext cx="8229600" cy="4533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2734" name="Rectangle 22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2152014530"/>
      </p:ext>
    </p:extLst>
  </p:cSld>
  <p:clrMap bg1="dk2" tx1="lt1" bg2="dk1"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charset="0"/>
          <a:cs typeface="Geneva" charset="0"/>
        </a:defRPr>
      </a:lvl1pPr>
      <a:lvl2pPr marL="742950" indent="-285750" algn="l" rtl="0" eaLnBrk="0" fontAlgn="base" hangingPunct="0">
        <a:spcBef>
          <a:spcPct val="20000"/>
        </a:spcBef>
        <a:spcAft>
          <a:spcPct val="0"/>
        </a:spcAft>
        <a:buClr>
          <a:schemeClr val="folHlink"/>
        </a:buClr>
        <a:buSzPct val="50000"/>
        <a:buFont typeface="Wingdings" charset="0"/>
        <a:buChar char="n"/>
        <a:defRPr sz="2800">
          <a:solidFill>
            <a:schemeClr val="tx1"/>
          </a:solidFill>
          <a:effectLst>
            <a:outerShdw blurRad="38100" dist="38100" dir="2700000" algn="tl">
              <a:srgbClr val="000000"/>
            </a:outerShdw>
          </a:effectLst>
          <a:latin typeface="+mn-lt"/>
          <a:ea typeface="Geneva" charset="-128"/>
          <a:cs typeface="Geneva" charset="0"/>
        </a:defRPr>
      </a:lvl2pPr>
      <a:lvl3pPr marL="1143000" indent="-228600" algn="l" rtl="0" eaLnBrk="0" fontAlgn="base" hangingPunct="0">
        <a:spcBef>
          <a:spcPct val="20000"/>
        </a:spcBef>
        <a:spcAft>
          <a:spcPct val="0"/>
        </a:spcAft>
        <a:buClr>
          <a:schemeClr val="hlink"/>
        </a:buClr>
        <a:buFont typeface="Wingdings" charset="0"/>
        <a:buBlip>
          <a:blip r:embed="rId14"/>
        </a:buBlip>
        <a:defRPr sz="2400">
          <a:solidFill>
            <a:schemeClr val="tx1"/>
          </a:solidFill>
          <a:effectLst>
            <a:outerShdw blurRad="38100" dist="38100" dir="2700000" algn="tl">
              <a:srgbClr val="000000"/>
            </a:outerShdw>
          </a:effectLst>
          <a:latin typeface="+mn-lt"/>
          <a:ea typeface="Geneva" charset="-128"/>
          <a:cs typeface="Geneva" charset="0"/>
        </a:defRPr>
      </a:lvl3pPr>
      <a:lvl4pPr marL="1600200" indent="-228600" algn="l" rtl="0" eaLnBrk="0" fontAlgn="base" hangingPunct="0">
        <a:spcBef>
          <a:spcPct val="20000"/>
        </a:spcBef>
        <a:spcAft>
          <a:spcPct val="0"/>
        </a:spcAft>
        <a:buClr>
          <a:schemeClr val="folHlink"/>
        </a:buClr>
        <a:buSzPct val="5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0"/>
        <a:buBlip>
          <a:blip r:embed="rId14"/>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charset="2"/>
        <a:buBlip>
          <a:blip r:embed="rId14"/>
        </a:buBlip>
        <a:defRPr sz="2000">
          <a:solidFill>
            <a:schemeClr val="tx1"/>
          </a:solidFill>
          <a:effectLst>
            <a:outerShdw blurRad="38100" dist="38100" dir="2700000" algn="tl">
              <a:srgbClr val="000000"/>
            </a:outerShdw>
          </a:effectLst>
          <a:latin typeface="+mn-lt"/>
          <a:ea typeface="Geneva" charset="-128"/>
        </a:defRPr>
      </a:lvl6pPr>
      <a:lvl7pPr marL="2971800" indent="-228600" algn="l" rtl="0" fontAlgn="base">
        <a:spcBef>
          <a:spcPct val="20000"/>
        </a:spcBef>
        <a:spcAft>
          <a:spcPct val="0"/>
        </a:spcAft>
        <a:buClr>
          <a:schemeClr val="hlink"/>
        </a:buClr>
        <a:buFont typeface="Wingdings" charset="2"/>
        <a:buBlip>
          <a:blip r:embed="rId14"/>
        </a:buBlip>
        <a:defRPr sz="2000">
          <a:solidFill>
            <a:schemeClr val="tx1"/>
          </a:solidFill>
          <a:effectLst>
            <a:outerShdw blurRad="38100" dist="38100" dir="2700000" algn="tl">
              <a:srgbClr val="000000"/>
            </a:outerShdw>
          </a:effectLst>
          <a:latin typeface="+mn-lt"/>
          <a:ea typeface="Geneva" charset="-128"/>
        </a:defRPr>
      </a:lvl7pPr>
      <a:lvl8pPr marL="3429000" indent="-228600" algn="l" rtl="0" fontAlgn="base">
        <a:spcBef>
          <a:spcPct val="20000"/>
        </a:spcBef>
        <a:spcAft>
          <a:spcPct val="0"/>
        </a:spcAft>
        <a:buClr>
          <a:schemeClr val="hlink"/>
        </a:buClr>
        <a:buFont typeface="Wingdings" charset="2"/>
        <a:buBlip>
          <a:blip r:embed="rId14"/>
        </a:buBlip>
        <a:defRPr sz="2000">
          <a:solidFill>
            <a:schemeClr val="tx1"/>
          </a:solidFill>
          <a:effectLst>
            <a:outerShdw blurRad="38100" dist="38100" dir="2700000" algn="tl">
              <a:srgbClr val="000000"/>
            </a:outerShdw>
          </a:effectLst>
          <a:latin typeface="+mn-lt"/>
          <a:ea typeface="Geneva" charset="-128"/>
        </a:defRPr>
      </a:lvl8pPr>
      <a:lvl9pPr marL="3886200" indent="-228600" algn="l" rtl="0" fontAlgn="base">
        <a:spcBef>
          <a:spcPct val="20000"/>
        </a:spcBef>
        <a:spcAft>
          <a:spcPct val="0"/>
        </a:spcAft>
        <a:buClr>
          <a:schemeClr val="hlink"/>
        </a:buClr>
        <a:buFont typeface="Wingdings" charset="2"/>
        <a:buBlip>
          <a:blip r:embed="rId14"/>
        </a:buBlip>
        <a:defRPr sz="2000">
          <a:solidFill>
            <a:schemeClr val="tx1"/>
          </a:solidFill>
          <a:effectLst>
            <a:outerShdw blurRad="38100" dist="38100" dir="2700000" algn="tl">
              <a:srgbClr val="000000"/>
            </a:outerShdw>
          </a:effectLst>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232424081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2700000" scaled="1"/>
        </a:gradFill>
        <a:effectLst/>
      </p:bgPr>
    </p:bg>
    <p:spTree>
      <p:nvGrpSpPr>
        <p:cNvPr id="1" name=""/>
        <p:cNvGrpSpPr/>
        <p:nvPr/>
      </p:nvGrpSpPr>
      <p:grpSpPr>
        <a:xfrm>
          <a:off x="0" y="0"/>
          <a:ext cx="0" cy="0"/>
          <a:chOff x="0" y="0"/>
          <a:chExt cx="0" cy="0"/>
        </a:xfrm>
      </p:grpSpPr>
      <p:grpSp>
        <p:nvGrpSpPr>
          <p:cNvPr id="118786" name="Group 2"/>
          <p:cNvGrpSpPr>
            <a:grpSpLocks/>
          </p:cNvGrpSpPr>
          <p:nvPr/>
        </p:nvGrpSpPr>
        <p:grpSpPr bwMode="auto">
          <a:xfrm>
            <a:off x="-496888" y="1308100"/>
            <a:ext cx="10429876" cy="5908675"/>
            <a:chOff x="-313" y="824"/>
            <a:chExt cx="6570" cy="3722"/>
          </a:xfrm>
        </p:grpSpPr>
        <p:sp>
          <p:nvSpPr>
            <p:cNvPr id="192515"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16"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17"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18"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19"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0"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1"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2"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3"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4"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5"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6"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7"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8"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9" name="Rectangle 17"/>
            <p:cNvSpPr>
              <a:spLocks noChangeArrowheads="1"/>
            </p:cNvSpPr>
            <p:nvPr userDrawn="1"/>
          </p:nvSpPr>
          <p:spPr bwMode="hidden">
            <a:xfrm rot="18603245" flipV="1">
              <a:off x="4053"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0" name="Rectangle 18"/>
            <p:cNvSpPr>
              <a:spLocks noChangeArrowheads="1"/>
            </p:cNvSpPr>
            <p:nvPr userDrawn="1"/>
          </p:nvSpPr>
          <p:spPr bwMode="hidden">
            <a:xfrm rot="39991575" flipH="1" flipV="1">
              <a:off x="5368"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1"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2"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3"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4"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5"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6"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7"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8"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9"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40"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41"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42"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43"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44"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45"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46"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47"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48"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49"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50"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51"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52"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53"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54"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55"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56"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57"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58"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59"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60"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61"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62"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63"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64"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65"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66"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67"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68"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69"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70"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71"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72"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73"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74"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75"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76"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77"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78"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79"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80"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81"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82"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83"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84"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85"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86"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87"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88"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89"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90"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91"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92"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93"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94"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95"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96"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97"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98"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99"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00"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01"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02"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03"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04"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05"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06"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07"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08"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09"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10"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11"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12"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13"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14"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15"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16"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17"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18"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19"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20"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21"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22"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23"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24"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25"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26"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27"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28"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29"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30"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31"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32"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33"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34"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35"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36"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37"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38"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39"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40"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41"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42"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43"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44"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45"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46"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47"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48"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49"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50"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51"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52"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53"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54"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55"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56"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57"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58"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59"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60"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61"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62"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63"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64"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65"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66"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67"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68"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69"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70"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71"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72"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73"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74"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75"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76"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77"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78"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79"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80"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81"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82"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83"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84"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85"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86"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87"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88"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89"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90"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91"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92"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93"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94"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95"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96"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97"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98"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99"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00"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01"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02"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03"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04"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05"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06"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07"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08" name="Oval 196"/>
            <p:cNvSpPr>
              <a:spLocks noChangeArrowheads="1"/>
            </p:cNvSpPr>
            <p:nvPr/>
          </p:nvSpPr>
          <p:spPr bwMode="hidden">
            <a:xfrm>
              <a:off x="3255" y="4071"/>
              <a:ext cx="196" cy="10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09" name="Oval 197"/>
            <p:cNvSpPr>
              <a:spLocks noChangeArrowheads="1"/>
            </p:cNvSpPr>
            <p:nvPr/>
          </p:nvSpPr>
          <p:spPr bwMode="hidden">
            <a:xfrm>
              <a:off x="3651" y="3693"/>
              <a:ext cx="196" cy="11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10" name="Oval 198"/>
            <p:cNvSpPr>
              <a:spLocks noChangeArrowheads="1"/>
            </p:cNvSpPr>
            <p:nvPr/>
          </p:nvSpPr>
          <p:spPr bwMode="hidden">
            <a:xfrm>
              <a:off x="4773" y="3705"/>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11" name="Oval 199"/>
            <p:cNvSpPr>
              <a:spLocks noChangeArrowheads="1"/>
            </p:cNvSpPr>
            <p:nvPr/>
          </p:nvSpPr>
          <p:spPr bwMode="hidden">
            <a:xfrm>
              <a:off x="4491" y="4049"/>
              <a:ext cx="196" cy="10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12" name="Oval 200"/>
            <p:cNvSpPr>
              <a:spLocks noChangeArrowheads="1"/>
            </p:cNvSpPr>
            <p:nvPr/>
          </p:nvSpPr>
          <p:spPr bwMode="hidden">
            <a:xfrm>
              <a:off x="3989" y="3396"/>
              <a:ext cx="168" cy="9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13" name="Oval 201"/>
            <p:cNvSpPr>
              <a:spLocks noChangeArrowheads="1"/>
            </p:cNvSpPr>
            <p:nvPr/>
          </p:nvSpPr>
          <p:spPr bwMode="hidden">
            <a:xfrm>
              <a:off x="4263" y="3141"/>
              <a:ext cx="167"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14" name="Oval 202"/>
            <p:cNvSpPr>
              <a:spLocks noChangeArrowheads="1"/>
            </p:cNvSpPr>
            <p:nvPr/>
          </p:nvSpPr>
          <p:spPr bwMode="hidden">
            <a:xfrm>
              <a:off x="5044" y="3418"/>
              <a:ext cx="167" cy="9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15" name="Oval 203"/>
            <p:cNvSpPr>
              <a:spLocks noChangeArrowheads="1"/>
            </p:cNvSpPr>
            <p:nvPr/>
          </p:nvSpPr>
          <p:spPr bwMode="hidden">
            <a:xfrm>
              <a:off x="4553" y="28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16" name="Oval 204"/>
            <p:cNvSpPr>
              <a:spLocks noChangeArrowheads="1"/>
            </p:cNvSpPr>
            <p:nvPr/>
          </p:nvSpPr>
          <p:spPr bwMode="hidden">
            <a:xfrm>
              <a:off x="5293" y="3116"/>
              <a:ext cx="168"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17" name="Oval 205"/>
            <p:cNvSpPr>
              <a:spLocks noChangeArrowheads="1"/>
            </p:cNvSpPr>
            <p:nvPr/>
          </p:nvSpPr>
          <p:spPr bwMode="hidden">
            <a:xfrm>
              <a:off x="5497" y="2879"/>
              <a:ext cx="156" cy="89"/>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18" name="Oval 206"/>
            <p:cNvSpPr>
              <a:spLocks noChangeArrowheads="1"/>
            </p:cNvSpPr>
            <p:nvPr/>
          </p:nvSpPr>
          <p:spPr bwMode="hidden">
            <a:xfrm>
              <a:off x="4772" y="26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19" name="Oval 207"/>
            <p:cNvSpPr>
              <a:spLocks noChangeArrowheads="1"/>
            </p:cNvSpPr>
            <p:nvPr/>
          </p:nvSpPr>
          <p:spPr bwMode="hidden">
            <a:xfrm>
              <a:off x="4966" y="2488"/>
              <a:ext cx="156" cy="84"/>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20" name="Oval 208"/>
            <p:cNvSpPr>
              <a:spLocks noChangeArrowheads="1"/>
            </p:cNvSpPr>
            <p:nvPr/>
          </p:nvSpPr>
          <p:spPr bwMode="hidden">
            <a:xfrm>
              <a:off x="5444" y="2052"/>
              <a:ext cx="134"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21" name="Oval 209"/>
            <p:cNvSpPr>
              <a:spLocks noChangeArrowheads="1"/>
            </p:cNvSpPr>
            <p:nvPr/>
          </p:nvSpPr>
          <p:spPr bwMode="hidden">
            <a:xfrm>
              <a:off x="5161" y="2314"/>
              <a:ext cx="140"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22" name="Oval 210"/>
            <p:cNvSpPr>
              <a:spLocks noChangeArrowheads="1"/>
            </p:cNvSpPr>
            <p:nvPr/>
          </p:nvSpPr>
          <p:spPr bwMode="hidden">
            <a:xfrm>
              <a:off x="5318" y="2176"/>
              <a:ext cx="134" cy="6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23" name="Oval 211"/>
            <p:cNvSpPr>
              <a:spLocks noChangeArrowheads="1"/>
            </p:cNvSpPr>
            <p:nvPr/>
          </p:nvSpPr>
          <p:spPr bwMode="hidden">
            <a:xfrm>
              <a:off x="5581" y="1933"/>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24" name="Oval 212"/>
            <p:cNvSpPr>
              <a:spLocks noChangeArrowheads="1"/>
            </p:cNvSpPr>
            <p:nvPr/>
          </p:nvSpPr>
          <p:spPr bwMode="hidden">
            <a:xfrm>
              <a:off x="5689" y="1811"/>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25" name="Oval 213"/>
            <p:cNvSpPr>
              <a:spLocks noChangeArrowheads="1"/>
            </p:cNvSpPr>
            <p:nvPr/>
          </p:nvSpPr>
          <p:spPr bwMode="hidden">
            <a:xfrm>
              <a:off x="5663" y="2680"/>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26"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27"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28"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29" name="Oval 217"/>
            <p:cNvSpPr>
              <a:spLocks noChangeArrowheads="1"/>
            </p:cNvSpPr>
            <p:nvPr/>
          </p:nvSpPr>
          <p:spPr bwMode="hidden">
            <a:xfrm>
              <a:off x="5624" y="4010"/>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grpSp>
      <p:sp>
        <p:nvSpPr>
          <p:cNvPr id="192730" name="Rectangle 218"/>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defTabSz="914400" fontAlgn="base">
              <a:spcBef>
                <a:spcPct val="0"/>
              </a:spcBef>
              <a:spcAft>
                <a:spcPct val="0"/>
              </a:spcAft>
              <a:defRPr/>
            </a:pPr>
            <a:fld id="{83AEE7A3-05B5-4F4F-96B7-43A7F091F080}"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
        <p:nvSpPr>
          <p:cNvPr id="192731" name="Rectangle 219"/>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solidFill>
                  <a:srgbClr val="FFFFFF"/>
                </a:solidFill>
                <a:effectLst>
                  <a:outerShdw blurRad="38100" dist="38100" dir="2700000" algn="tl">
                    <a:srgbClr val="000000"/>
                  </a:outerShdw>
                </a:effectLst>
                <a:latin typeface="Arial"/>
                <a:ea typeface="+mn-ea"/>
                <a:cs typeface="+mn-cs"/>
              </a:defRPr>
            </a:lvl1pPr>
          </a:lstStyle>
          <a:p>
            <a:pPr defTabSz="914400" fontAlgn="base">
              <a:spcBef>
                <a:spcPct val="0"/>
              </a:spcBef>
              <a:spcAft>
                <a:spcPct val="0"/>
              </a:spcAft>
              <a:defRPr/>
            </a:pPr>
            <a:endParaRPr lang="en-US"/>
          </a:p>
        </p:txBody>
      </p:sp>
      <p:sp>
        <p:nvSpPr>
          <p:cNvPr id="192732" name="Rectangle 220"/>
          <p:cNvSpPr>
            <a:spLocks noGrp="1" noChangeArrowheads="1"/>
          </p:cNvSpPr>
          <p:nvPr>
            <p:ph type="ftr" sz="quarter" idx="3"/>
          </p:nvPr>
        </p:nvSpPr>
        <p:spPr bwMode="auto">
          <a:xfrm>
            <a:off x="31242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a:ea typeface="+mn-ea"/>
                <a:cs typeface="+mn-cs"/>
              </a:defRPr>
            </a:lvl1pPr>
          </a:lstStyle>
          <a:p>
            <a:pPr algn="ctr" defTabSz="914400" fontAlgn="base">
              <a:spcBef>
                <a:spcPct val="0"/>
              </a:spcBef>
              <a:spcAft>
                <a:spcPct val="0"/>
              </a:spcAft>
              <a:defRPr/>
            </a:pPr>
            <a:endParaRPr lang="en-US"/>
          </a:p>
        </p:txBody>
      </p:sp>
      <p:sp>
        <p:nvSpPr>
          <p:cNvPr id="192733" name="Rectangle 221"/>
          <p:cNvSpPr>
            <a:spLocks noGrp="1" noChangeArrowheads="1"/>
          </p:cNvSpPr>
          <p:nvPr>
            <p:ph type="body" idx="1"/>
          </p:nvPr>
        </p:nvSpPr>
        <p:spPr bwMode="auto">
          <a:xfrm>
            <a:off x="457200" y="1600200"/>
            <a:ext cx="8229600" cy="4533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2734" name="Rectangle 22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1748289484"/>
      </p:ext>
    </p:extLst>
  </p:cSld>
  <p:clrMap bg1="dk2" tx1="lt1" bg2="dk1"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charset="0"/>
          <a:cs typeface="Geneva" charset="0"/>
        </a:defRPr>
      </a:lvl1pPr>
      <a:lvl2pPr marL="742950" indent="-285750" algn="l" rtl="0" eaLnBrk="0" fontAlgn="base" hangingPunct="0">
        <a:spcBef>
          <a:spcPct val="20000"/>
        </a:spcBef>
        <a:spcAft>
          <a:spcPct val="0"/>
        </a:spcAft>
        <a:buClr>
          <a:schemeClr val="folHlink"/>
        </a:buClr>
        <a:buSzPct val="50000"/>
        <a:buFont typeface="Wingdings" charset="0"/>
        <a:buChar char="n"/>
        <a:defRPr sz="2800">
          <a:solidFill>
            <a:schemeClr val="tx1"/>
          </a:solidFill>
          <a:effectLst>
            <a:outerShdw blurRad="38100" dist="38100" dir="2700000" algn="tl">
              <a:srgbClr val="000000"/>
            </a:outerShdw>
          </a:effectLst>
          <a:latin typeface="+mn-lt"/>
          <a:ea typeface="Geneva" charset="-128"/>
          <a:cs typeface="Geneva" charset="0"/>
        </a:defRPr>
      </a:lvl2pPr>
      <a:lvl3pPr marL="1143000" indent="-228600" algn="l" rtl="0" eaLnBrk="0" fontAlgn="base" hangingPunct="0">
        <a:spcBef>
          <a:spcPct val="20000"/>
        </a:spcBef>
        <a:spcAft>
          <a:spcPct val="0"/>
        </a:spcAft>
        <a:buClr>
          <a:schemeClr val="hlink"/>
        </a:buClr>
        <a:buFont typeface="Wingdings" charset="0"/>
        <a:buBlip>
          <a:blip r:embed="rId14"/>
        </a:buBlip>
        <a:defRPr sz="2400">
          <a:solidFill>
            <a:schemeClr val="tx1"/>
          </a:solidFill>
          <a:effectLst>
            <a:outerShdw blurRad="38100" dist="38100" dir="2700000" algn="tl">
              <a:srgbClr val="000000"/>
            </a:outerShdw>
          </a:effectLst>
          <a:latin typeface="+mn-lt"/>
          <a:ea typeface="Geneva" charset="-128"/>
          <a:cs typeface="Geneva" charset="0"/>
        </a:defRPr>
      </a:lvl3pPr>
      <a:lvl4pPr marL="1600200" indent="-228600" algn="l" rtl="0" eaLnBrk="0" fontAlgn="base" hangingPunct="0">
        <a:spcBef>
          <a:spcPct val="20000"/>
        </a:spcBef>
        <a:spcAft>
          <a:spcPct val="0"/>
        </a:spcAft>
        <a:buClr>
          <a:schemeClr val="folHlink"/>
        </a:buClr>
        <a:buSzPct val="5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0"/>
        <a:buBlip>
          <a:blip r:embed="rId14"/>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charset="2"/>
        <a:buBlip>
          <a:blip r:embed="rId14"/>
        </a:buBlip>
        <a:defRPr sz="2000">
          <a:solidFill>
            <a:schemeClr val="tx1"/>
          </a:solidFill>
          <a:effectLst>
            <a:outerShdw blurRad="38100" dist="38100" dir="2700000" algn="tl">
              <a:srgbClr val="000000"/>
            </a:outerShdw>
          </a:effectLst>
          <a:latin typeface="+mn-lt"/>
          <a:ea typeface="Geneva" charset="-128"/>
        </a:defRPr>
      </a:lvl6pPr>
      <a:lvl7pPr marL="2971800" indent="-228600" algn="l" rtl="0" fontAlgn="base">
        <a:spcBef>
          <a:spcPct val="20000"/>
        </a:spcBef>
        <a:spcAft>
          <a:spcPct val="0"/>
        </a:spcAft>
        <a:buClr>
          <a:schemeClr val="hlink"/>
        </a:buClr>
        <a:buFont typeface="Wingdings" charset="2"/>
        <a:buBlip>
          <a:blip r:embed="rId14"/>
        </a:buBlip>
        <a:defRPr sz="2000">
          <a:solidFill>
            <a:schemeClr val="tx1"/>
          </a:solidFill>
          <a:effectLst>
            <a:outerShdw blurRad="38100" dist="38100" dir="2700000" algn="tl">
              <a:srgbClr val="000000"/>
            </a:outerShdw>
          </a:effectLst>
          <a:latin typeface="+mn-lt"/>
          <a:ea typeface="Geneva" charset="-128"/>
        </a:defRPr>
      </a:lvl7pPr>
      <a:lvl8pPr marL="3429000" indent="-228600" algn="l" rtl="0" fontAlgn="base">
        <a:spcBef>
          <a:spcPct val="20000"/>
        </a:spcBef>
        <a:spcAft>
          <a:spcPct val="0"/>
        </a:spcAft>
        <a:buClr>
          <a:schemeClr val="hlink"/>
        </a:buClr>
        <a:buFont typeface="Wingdings" charset="2"/>
        <a:buBlip>
          <a:blip r:embed="rId14"/>
        </a:buBlip>
        <a:defRPr sz="2000">
          <a:solidFill>
            <a:schemeClr val="tx1"/>
          </a:solidFill>
          <a:effectLst>
            <a:outerShdw blurRad="38100" dist="38100" dir="2700000" algn="tl">
              <a:srgbClr val="000000"/>
            </a:outerShdw>
          </a:effectLst>
          <a:latin typeface="+mn-lt"/>
          <a:ea typeface="Geneva" charset="-128"/>
        </a:defRPr>
      </a:lvl8pPr>
      <a:lvl9pPr marL="3886200" indent="-228600" algn="l" rtl="0" fontAlgn="base">
        <a:spcBef>
          <a:spcPct val="20000"/>
        </a:spcBef>
        <a:spcAft>
          <a:spcPct val="0"/>
        </a:spcAft>
        <a:buClr>
          <a:schemeClr val="hlink"/>
        </a:buClr>
        <a:buFont typeface="Wingdings" charset="2"/>
        <a:buBlip>
          <a:blip r:embed="rId14"/>
        </a:buBlip>
        <a:defRPr sz="2000">
          <a:solidFill>
            <a:schemeClr val="tx1"/>
          </a:solidFill>
          <a:effectLst>
            <a:outerShdw blurRad="38100" dist="38100" dir="2700000" algn="tl">
              <a:srgbClr val="000000"/>
            </a:outerShdw>
          </a:effectLst>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2700000" scaled="1"/>
        </a:gradFill>
        <a:effectLst/>
      </p:bgPr>
    </p:bg>
    <p:spTree>
      <p:nvGrpSpPr>
        <p:cNvPr id="1" name=""/>
        <p:cNvGrpSpPr/>
        <p:nvPr/>
      </p:nvGrpSpPr>
      <p:grpSpPr>
        <a:xfrm>
          <a:off x="0" y="0"/>
          <a:ext cx="0" cy="0"/>
          <a:chOff x="0" y="0"/>
          <a:chExt cx="0" cy="0"/>
        </a:xfrm>
      </p:grpSpPr>
      <p:grpSp>
        <p:nvGrpSpPr>
          <p:cNvPr id="53250" name="Group 2"/>
          <p:cNvGrpSpPr>
            <a:grpSpLocks/>
          </p:cNvGrpSpPr>
          <p:nvPr/>
        </p:nvGrpSpPr>
        <p:grpSpPr bwMode="auto">
          <a:xfrm>
            <a:off x="-496888" y="1308100"/>
            <a:ext cx="10429876" cy="5908675"/>
            <a:chOff x="-313" y="824"/>
            <a:chExt cx="6570" cy="3722"/>
          </a:xfrm>
        </p:grpSpPr>
        <p:sp>
          <p:nvSpPr>
            <p:cNvPr id="192515"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16"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17"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18"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19"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0"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1"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2"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3"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4"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5"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6"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7"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8"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9" name="Rectangle 17"/>
            <p:cNvSpPr>
              <a:spLocks noChangeArrowheads="1"/>
            </p:cNvSpPr>
            <p:nvPr userDrawn="1"/>
          </p:nvSpPr>
          <p:spPr bwMode="hidden">
            <a:xfrm rot="18603245" flipV="1">
              <a:off x="4053"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0" name="Rectangle 18"/>
            <p:cNvSpPr>
              <a:spLocks noChangeArrowheads="1"/>
            </p:cNvSpPr>
            <p:nvPr userDrawn="1"/>
          </p:nvSpPr>
          <p:spPr bwMode="hidden">
            <a:xfrm rot="39991575" flipH="1" flipV="1">
              <a:off x="5368"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1"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2"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3"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4"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5"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6"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7"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8"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9"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40"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41"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42"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43"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44"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45"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46"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47"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48"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49"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50"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51"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52"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53"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54"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55"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56"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57"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58"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59"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60"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61"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62"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63"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64"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65"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66"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67"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68"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69"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70"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71"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72"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73"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74"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75"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76"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77"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78"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79"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80"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81"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82"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83"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84"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85"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86"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87"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88"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89"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90"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91"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92"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93"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94"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95"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96"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97"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98"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99"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00"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01"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02"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03"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04"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05"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06"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07"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08"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09"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10"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11"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12"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13"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14"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15"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16"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17"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18"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19"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20"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21"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22"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23"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24"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25"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26"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27"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28"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29"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30"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31"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32"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33"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34"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35"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36"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37"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38"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39"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40"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41"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42"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43"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44"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45"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46"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47"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48"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49"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50"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51"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52"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53"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54"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55"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56"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57"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58"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59"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60"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61"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62"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63"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64"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65"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66"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67"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68"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69"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70"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71"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72"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73"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74"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75"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76"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77"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78"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79"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80"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81"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82"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83"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84"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85"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86"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87"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88"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89"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90"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91"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92"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93"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94"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95"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96"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97"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98"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99"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00"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01"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02"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03"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04"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05"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06"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07"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08" name="Oval 196"/>
            <p:cNvSpPr>
              <a:spLocks noChangeArrowheads="1"/>
            </p:cNvSpPr>
            <p:nvPr/>
          </p:nvSpPr>
          <p:spPr bwMode="hidden">
            <a:xfrm>
              <a:off x="3255" y="4071"/>
              <a:ext cx="196" cy="10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09" name="Oval 197"/>
            <p:cNvSpPr>
              <a:spLocks noChangeArrowheads="1"/>
            </p:cNvSpPr>
            <p:nvPr/>
          </p:nvSpPr>
          <p:spPr bwMode="hidden">
            <a:xfrm>
              <a:off x="3651" y="3693"/>
              <a:ext cx="196" cy="11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10" name="Oval 198"/>
            <p:cNvSpPr>
              <a:spLocks noChangeArrowheads="1"/>
            </p:cNvSpPr>
            <p:nvPr/>
          </p:nvSpPr>
          <p:spPr bwMode="hidden">
            <a:xfrm>
              <a:off x="4773" y="3705"/>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11" name="Oval 199"/>
            <p:cNvSpPr>
              <a:spLocks noChangeArrowheads="1"/>
            </p:cNvSpPr>
            <p:nvPr/>
          </p:nvSpPr>
          <p:spPr bwMode="hidden">
            <a:xfrm>
              <a:off x="4491" y="4049"/>
              <a:ext cx="196" cy="10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12" name="Oval 200"/>
            <p:cNvSpPr>
              <a:spLocks noChangeArrowheads="1"/>
            </p:cNvSpPr>
            <p:nvPr/>
          </p:nvSpPr>
          <p:spPr bwMode="hidden">
            <a:xfrm>
              <a:off x="3989" y="3396"/>
              <a:ext cx="168" cy="9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13" name="Oval 201"/>
            <p:cNvSpPr>
              <a:spLocks noChangeArrowheads="1"/>
            </p:cNvSpPr>
            <p:nvPr/>
          </p:nvSpPr>
          <p:spPr bwMode="hidden">
            <a:xfrm>
              <a:off x="4263" y="3141"/>
              <a:ext cx="167"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14" name="Oval 202"/>
            <p:cNvSpPr>
              <a:spLocks noChangeArrowheads="1"/>
            </p:cNvSpPr>
            <p:nvPr/>
          </p:nvSpPr>
          <p:spPr bwMode="hidden">
            <a:xfrm>
              <a:off x="5044" y="3418"/>
              <a:ext cx="167" cy="9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15" name="Oval 203"/>
            <p:cNvSpPr>
              <a:spLocks noChangeArrowheads="1"/>
            </p:cNvSpPr>
            <p:nvPr/>
          </p:nvSpPr>
          <p:spPr bwMode="hidden">
            <a:xfrm>
              <a:off x="4553" y="28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16" name="Oval 204"/>
            <p:cNvSpPr>
              <a:spLocks noChangeArrowheads="1"/>
            </p:cNvSpPr>
            <p:nvPr/>
          </p:nvSpPr>
          <p:spPr bwMode="hidden">
            <a:xfrm>
              <a:off x="5293" y="3116"/>
              <a:ext cx="168"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17" name="Oval 205"/>
            <p:cNvSpPr>
              <a:spLocks noChangeArrowheads="1"/>
            </p:cNvSpPr>
            <p:nvPr/>
          </p:nvSpPr>
          <p:spPr bwMode="hidden">
            <a:xfrm>
              <a:off x="5497" y="2879"/>
              <a:ext cx="156" cy="89"/>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18" name="Oval 206"/>
            <p:cNvSpPr>
              <a:spLocks noChangeArrowheads="1"/>
            </p:cNvSpPr>
            <p:nvPr/>
          </p:nvSpPr>
          <p:spPr bwMode="hidden">
            <a:xfrm>
              <a:off x="4772" y="26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19" name="Oval 207"/>
            <p:cNvSpPr>
              <a:spLocks noChangeArrowheads="1"/>
            </p:cNvSpPr>
            <p:nvPr/>
          </p:nvSpPr>
          <p:spPr bwMode="hidden">
            <a:xfrm>
              <a:off x="4966" y="2488"/>
              <a:ext cx="156" cy="84"/>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20" name="Oval 208"/>
            <p:cNvSpPr>
              <a:spLocks noChangeArrowheads="1"/>
            </p:cNvSpPr>
            <p:nvPr/>
          </p:nvSpPr>
          <p:spPr bwMode="hidden">
            <a:xfrm>
              <a:off x="5444" y="2052"/>
              <a:ext cx="134"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21" name="Oval 209"/>
            <p:cNvSpPr>
              <a:spLocks noChangeArrowheads="1"/>
            </p:cNvSpPr>
            <p:nvPr/>
          </p:nvSpPr>
          <p:spPr bwMode="hidden">
            <a:xfrm>
              <a:off x="5161" y="2314"/>
              <a:ext cx="140"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22" name="Oval 210"/>
            <p:cNvSpPr>
              <a:spLocks noChangeArrowheads="1"/>
            </p:cNvSpPr>
            <p:nvPr/>
          </p:nvSpPr>
          <p:spPr bwMode="hidden">
            <a:xfrm>
              <a:off x="5318" y="2176"/>
              <a:ext cx="134" cy="6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23" name="Oval 211"/>
            <p:cNvSpPr>
              <a:spLocks noChangeArrowheads="1"/>
            </p:cNvSpPr>
            <p:nvPr/>
          </p:nvSpPr>
          <p:spPr bwMode="hidden">
            <a:xfrm>
              <a:off x="5581" y="1933"/>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24" name="Oval 212"/>
            <p:cNvSpPr>
              <a:spLocks noChangeArrowheads="1"/>
            </p:cNvSpPr>
            <p:nvPr/>
          </p:nvSpPr>
          <p:spPr bwMode="hidden">
            <a:xfrm>
              <a:off x="5689" y="1811"/>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25" name="Oval 213"/>
            <p:cNvSpPr>
              <a:spLocks noChangeArrowheads="1"/>
            </p:cNvSpPr>
            <p:nvPr/>
          </p:nvSpPr>
          <p:spPr bwMode="hidden">
            <a:xfrm>
              <a:off x="5663" y="2680"/>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26"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27"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28"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29" name="Oval 217"/>
            <p:cNvSpPr>
              <a:spLocks noChangeArrowheads="1"/>
            </p:cNvSpPr>
            <p:nvPr/>
          </p:nvSpPr>
          <p:spPr bwMode="hidden">
            <a:xfrm>
              <a:off x="5624" y="4010"/>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grpSp>
      <p:sp>
        <p:nvSpPr>
          <p:cNvPr id="192730" name="Rectangle 218"/>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defTabSz="914400" fontAlgn="base">
              <a:spcBef>
                <a:spcPct val="0"/>
              </a:spcBef>
              <a:spcAft>
                <a:spcPct val="0"/>
              </a:spcAft>
              <a:defRPr/>
            </a:pPr>
            <a:fld id="{BF57CFC3-777B-3041-84AB-D02B386C2F28}"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
        <p:nvSpPr>
          <p:cNvPr id="192731" name="Rectangle 219"/>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solidFill>
                  <a:srgbClr val="FFFFFF"/>
                </a:solidFill>
                <a:effectLst>
                  <a:outerShdw blurRad="38100" dist="38100" dir="2700000" algn="tl">
                    <a:srgbClr val="000000"/>
                  </a:outerShdw>
                </a:effectLst>
                <a:latin typeface="Arial"/>
                <a:ea typeface="+mn-ea"/>
                <a:cs typeface="+mn-cs"/>
              </a:defRPr>
            </a:lvl1pPr>
          </a:lstStyle>
          <a:p>
            <a:pPr defTabSz="914400" fontAlgn="base">
              <a:spcBef>
                <a:spcPct val="0"/>
              </a:spcBef>
              <a:spcAft>
                <a:spcPct val="0"/>
              </a:spcAft>
              <a:defRPr/>
            </a:pPr>
            <a:endParaRPr lang="en-US"/>
          </a:p>
        </p:txBody>
      </p:sp>
      <p:sp>
        <p:nvSpPr>
          <p:cNvPr id="192732" name="Rectangle 220"/>
          <p:cNvSpPr>
            <a:spLocks noGrp="1" noChangeArrowheads="1"/>
          </p:cNvSpPr>
          <p:nvPr>
            <p:ph type="ftr" sz="quarter" idx="3"/>
          </p:nvPr>
        </p:nvSpPr>
        <p:spPr bwMode="auto">
          <a:xfrm>
            <a:off x="31242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a:ea typeface="+mn-ea"/>
                <a:cs typeface="+mn-cs"/>
              </a:defRPr>
            </a:lvl1pPr>
          </a:lstStyle>
          <a:p>
            <a:pPr algn="ctr" defTabSz="914400" fontAlgn="base">
              <a:spcBef>
                <a:spcPct val="0"/>
              </a:spcBef>
              <a:spcAft>
                <a:spcPct val="0"/>
              </a:spcAft>
              <a:defRPr/>
            </a:pPr>
            <a:endParaRPr lang="en-US"/>
          </a:p>
        </p:txBody>
      </p:sp>
      <p:sp>
        <p:nvSpPr>
          <p:cNvPr id="192733" name="Rectangle 221"/>
          <p:cNvSpPr>
            <a:spLocks noGrp="1" noChangeArrowheads="1"/>
          </p:cNvSpPr>
          <p:nvPr>
            <p:ph type="body" idx="1"/>
          </p:nvPr>
        </p:nvSpPr>
        <p:spPr bwMode="auto">
          <a:xfrm>
            <a:off x="457200" y="1600200"/>
            <a:ext cx="8229600" cy="4533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2734" name="Rectangle 22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2309008479"/>
      </p:ext>
    </p:extLst>
  </p:cSld>
  <p:clrMap bg1="dk2" tx1="lt1" bg2="dk1"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charset="0"/>
          <a:cs typeface="Geneva" charset="0"/>
        </a:defRPr>
      </a:lvl1pPr>
      <a:lvl2pPr marL="742950" indent="-285750" algn="l" rtl="0" eaLnBrk="0" fontAlgn="base" hangingPunct="0">
        <a:spcBef>
          <a:spcPct val="20000"/>
        </a:spcBef>
        <a:spcAft>
          <a:spcPct val="0"/>
        </a:spcAft>
        <a:buClr>
          <a:schemeClr val="folHlink"/>
        </a:buClr>
        <a:buSzPct val="50000"/>
        <a:buFont typeface="Wingdings" charset="0"/>
        <a:buChar char="n"/>
        <a:defRPr sz="2800">
          <a:solidFill>
            <a:schemeClr val="tx1"/>
          </a:solidFill>
          <a:effectLst>
            <a:outerShdw blurRad="38100" dist="38100" dir="2700000" algn="tl">
              <a:srgbClr val="000000"/>
            </a:outerShdw>
          </a:effectLst>
          <a:latin typeface="+mn-lt"/>
          <a:ea typeface="Geneva" charset="-128"/>
          <a:cs typeface="Geneva" charset="0"/>
        </a:defRPr>
      </a:lvl2pPr>
      <a:lvl3pPr marL="1143000" indent="-228600" algn="l" rtl="0" eaLnBrk="0" fontAlgn="base" hangingPunct="0">
        <a:spcBef>
          <a:spcPct val="20000"/>
        </a:spcBef>
        <a:spcAft>
          <a:spcPct val="0"/>
        </a:spcAft>
        <a:buClr>
          <a:schemeClr val="hlink"/>
        </a:buClr>
        <a:buFont typeface="Wingdings" charset="0"/>
        <a:buBlip>
          <a:blip r:embed="rId14"/>
        </a:buBlip>
        <a:defRPr sz="2400">
          <a:solidFill>
            <a:schemeClr val="tx1"/>
          </a:solidFill>
          <a:effectLst>
            <a:outerShdw blurRad="38100" dist="38100" dir="2700000" algn="tl">
              <a:srgbClr val="000000"/>
            </a:outerShdw>
          </a:effectLst>
          <a:latin typeface="+mn-lt"/>
          <a:ea typeface="Geneva" charset="-128"/>
          <a:cs typeface="Geneva" charset="0"/>
        </a:defRPr>
      </a:lvl3pPr>
      <a:lvl4pPr marL="1600200" indent="-228600" algn="l" rtl="0" eaLnBrk="0" fontAlgn="base" hangingPunct="0">
        <a:spcBef>
          <a:spcPct val="20000"/>
        </a:spcBef>
        <a:spcAft>
          <a:spcPct val="0"/>
        </a:spcAft>
        <a:buClr>
          <a:schemeClr val="folHlink"/>
        </a:buClr>
        <a:buSzPct val="5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0"/>
        <a:buBlip>
          <a:blip r:embed="rId14"/>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charset="2"/>
        <a:buBlip>
          <a:blip r:embed="rId14"/>
        </a:buBlip>
        <a:defRPr sz="2000">
          <a:solidFill>
            <a:schemeClr val="tx1"/>
          </a:solidFill>
          <a:effectLst>
            <a:outerShdw blurRad="38100" dist="38100" dir="2700000" algn="tl">
              <a:srgbClr val="000000"/>
            </a:outerShdw>
          </a:effectLst>
          <a:latin typeface="+mn-lt"/>
          <a:ea typeface="Geneva" charset="-128"/>
        </a:defRPr>
      </a:lvl6pPr>
      <a:lvl7pPr marL="2971800" indent="-228600" algn="l" rtl="0" fontAlgn="base">
        <a:spcBef>
          <a:spcPct val="20000"/>
        </a:spcBef>
        <a:spcAft>
          <a:spcPct val="0"/>
        </a:spcAft>
        <a:buClr>
          <a:schemeClr val="hlink"/>
        </a:buClr>
        <a:buFont typeface="Wingdings" charset="2"/>
        <a:buBlip>
          <a:blip r:embed="rId14"/>
        </a:buBlip>
        <a:defRPr sz="2000">
          <a:solidFill>
            <a:schemeClr val="tx1"/>
          </a:solidFill>
          <a:effectLst>
            <a:outerShdw blurRad="38100" dist="38100" dir="2700000" algn="tl">
              <a:srgbClr val="000000"/>
            </a:outerShdw>
          </a:effectLst>
          <a:latin typeface="+mn-lt"/>
          <a:ea typeface="Geneva" charset="-128"/>
        </a:defRPr>
      </a:lvl7pPr>
      <a:lvl8pPr marL="3429000" indent="-228600" algn="l" rtl="0" fontAlgn="base">
        <a:spcBef>
          <a:spcPct val="20000"/>
        </a:spcBef>
        <a:spcAft>
          <a:spcPct val="0"/>
        </a:spcAft>
        <a:buClr>
          <a:schemeClr val="hlink"/>
        </a:buClr>
        <a:buFont typeface="Wingdings" charset="2"/>
        <a:buBlip>
          <a:blip r:embed="rId14"/>
        </a:buBlip>
        <a:defRPr sz="2000">
          <a:solidFill>
            <a:schemeClr val="tx1"/>
          </a:solidFill>
          <a:effectLst>
            <a:outerShdw blurRad="38100" dist="38100" dir="2700000" algn="tl">
              <a:srgbClr val="000000"/>
            </a:outerShdw>
          </a:effectLst>
          <a:latin typeface="+mn-lt"/>
          <a:ea typeface="Geneva" charset="-128"/>
        </a:defRPr>
      </a:lvl8pPr>
      <a:lvl9pPr marL="3886200" indent="-228600" algn="l" rtl="0" fontAlgn="base">
        <a:spcBef>
          <a:spcPct val="20000"/>
        </a:spcBef>
        <a:spcAft>
          <a:spcPct val="0"/>
        </a:spcAft>
        <a:buClr>
          <a:schemeClr val="hlink"/>
        </a:buClr>
        <a:buFont typeface="Wingdings" charset="2"/>
        <a:buBlip>
          <a:blip r:embed="rId14"/>
        </a:buBlip>
        <a:defRPr sz="2000">
          <a:solidFill>
            <a:schemeClr val="tx1"/>
          </a:solidFill>
          <a:effectLst>
            <a:outerShdw blurRad="38100" dist="38100" dir="2700000" algn="tl">
              <a:srgbClr val="000000"/>
            </a:outerShdw>
          </a:effectLst>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5F5F5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a typeface="+mn-ea"/>
                <a:cs typeface="+mn-cs"/>
              </a:defRPr>
            </a:lvl1pPr>
          </a:lstStyle>
          <a:p>
            <a:pPr defTabSz="914400" eaLnBrk="0" fontAlgn="base" hangingPunct="0">
              <a:spcBef>
                <a:spcPct val="0"/>
              </a:spcBef>
              <a:spcAft>
                <a:spcPct val="0"/>
              </a:spcAft>
              <a:defRPr/>
            </a:pPr>
            <a:endParaRPr lang="en-US">
              <a:solidFill>
                <a:srgbClr val="000000"/>
              </a:solidFill>
              <a:latin typeface="Times New Roman"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mn-ea"/>
                <a:cs typeface="+mn-cs"/>
              </a:defRPr>
            </a:lvl1pPr>
          </a:lstStyle>
          <a:p>
            <a:pPr algn="ctr" defTabSz="914400" eaLnBrk="0" fontAlgn="base" hangingPunct="0">
              <a:spcBef>
                <a:spcPct val="0"/>
              </a:spcBef>
              <a:spcAft>
                <a:spcPct val="0"/>
              </a:spcAft>
              <a:defRPr/>
            </a:pPr>
            <a:endParaRPr lang="en-US">
              <a:solidFill>
                <a:srgbClr val="000000"/>
              </a:solidFill>
              <a:latin typeface="Times New Roman"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defRPr/>
            </a:pPr>
            <a:fld id="{7F947DA7-7E65-6B42-BF16-6676B23303C3}" type="slidenum">
              <a:rPr lang="en-US">
                <a:solidFill>
                  <a:srgbClr val="000000"/>
                </a:solidFill>
                <a:latin typeface="Times New Roman"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98047946"/>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ransition spd="slow">
    <p:fade thruBlk="1"/>
  </p:transition>
  <p:txStyles>
    <p:title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Geneva"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Geneva"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Geneva"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Geneva" charset="0"/>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rgbClr val="FFFFFF"/>
          </a:solidFill>
          <a:effectLst>
            <a:outerShdw blurRad="38100" dist="38100" dir="2700000" algn="tl">
              <a:srgbClr val="000000">
                <a:alpha val="43137"/>
              </a:srgbClr>
            </a:outerShdw>
          </a:effectLst>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rgbClr val="FFFFFF"/>
          </a:solidFill>
          <a:effectLst>
            <a:outerShdw blurRad="38100" dist="38100" dir="2700000" algn="tl">
              <a:srgbClr val="000000">
                <a:alpha val="43137"/>
              </a:srgbClr>
            </a:outerShdw>
          </a:effectLst>
          <a:latin typeface="Arial"/>
          <a:ea typeface="Geneva" charset="-128"/>
          <a:cs typeface="Arial"/>
        </a:defRPr>
      </a:lvl2pPr>
      <a:lvl3pPr marL="1143000" indent="-228600" algn="l" rtl="0" eaLnBrk="0" fontAlgn="base" hangingPunct="0">
        <a:spcBef>
          <a:spcPct val="20000"/>
        </a:spcBef>
        <a:spcAft>
          <a:spcPct val="0"/>
        </a:spcAft>
        <a:buChar char="•"/>
        <a:defRPr sz="2400">
          <a:solidFill>
            <a:srgbClr val="FFFFFF"/>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sz="2000">
          <a:solidFill>
            <a:srgbClr val="FFFFFF"/>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sz="2000">
          <a:solidFill>
            <a:srgbClr val="FFFFFF"/>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Geneva" charset="-128"/>
        </a:defRPr>
      </a:lvl6pPr>
      <a:lvl7pPr marL="2971800" indent="-228600" algn="l" rtl="0" eaLnBrk="0" fontAlgn="base" hangingPunct="0">
        <a:spcBef>
          <a:spcPct val="20000"/>
        </a:spcBef>
        <a:spcAft>
          <a:spcPct val="0"/>
        </a:spcAft>
        <a:buChar char="»"/>
        <a:defRPr sz="2000">
          <a:solidFill>
            <a:schemeClr val="tx1"/>
          </a:solidFill>
          <a:latin typeface="+mn-lt"/>
          <a:ea typeface="Geneva" charset="-128"/>
        </a:defRPr>
      </a:lvl7pPr>
      <a:lvl8pPr marL="3429000" indent="-228600" algn="l" rtl="0" eaLnBrk="0" fontAlgn="base" hangingPunct="0">
        <a:spcBef>
          <a:spcPct val="20000"/>
        </a:spcBef>
        <a:spcAft>
          <a:spcPct val="0"/>
        </a:spcAft>
        <a:buChar char="»"/>
        <a:defRPr sz="2000">
          <a:solidFill>
            <a:schemeClr val="tx1"/>
          </a:solidFill>
          <a:latin typeface="+mn-lt"/>
          <a:ea typeface="Geneva" charset="-128"/>
        </a:defRPr>
      </a:lvl8pPr>
      <a:lvl9pPr marL="3886200" indent="-228600" algn="l" rtl="0" eaLnBrk="0" fontAlgn="base" hangingPunct="0">
        <a:spcBef>
          <a:spcPct val="20000"/>
        </a:spcBef>
        <a:spcAft>
          <a:spcPct val="0"/>
        </a:spcAft>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defTabSz="914400" fontAlgn="base">
              <a:spcBef>
                <a:spcPct val="0"/>
              </a:spcBef>
              <a:spcAft>
                <a:spcPct val="0"/>
              </a:spcAft>
              <a:defRPr/>
            </a:pPr>
            <a:endParaRPr lang="en-US">
              <a:solidFill>
                <a:srgbClr val="000000"/>
              </a:solidFill>
              <a:latin typeface="Arial" charset="0"/>
            </a:endParaRPr>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defTabSz="914400" fontAlgn="base">
              <a:spcBef>
                <a:spcPct val="0"/>
              </a:spcBef>
              <a:spcAft>
                <a:spcPct val="0"/>
              </a:spcAft>
              <a:defRPr/>
            </a:pPr>
            <a:endParaRPr lang="en-US">
              <a:solidFill>
                <a:srgbClr val="000000"/>
              </a:solidFill>
              <a:latin typeface="Arial" charset="0"/>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914400" fontAlgn="base">
              <a:spcBef>
                <a:spcPct val="0"/>
              </a:spcBef>
              <a:spcAft>
                <a:spcPct val="0"/>
              </a:spcAft>
              <a:defRPr/>
            </a:pPr>
            <a:fld id="{0AE72C3B-7EF8-3A42-87D5-3148937EB344}" type="slidenum">
              <a:rPr lang="en-US">
                <a:solidFill>
                  <a:srgbClr val="000000"/>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73570874"/>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9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03B5D9BB-0D7D-B743-BE3F-DB2A53AB4246}" type="slidenum">
              <a:rPr lang="en-US"/>
              <a:pPr>
                <a:defRPr/>
              </a:pPr>
              <a:t>‹#›</a:t>
            </a:fld>
            <a:endParaRPr lang="en-US"/>
          </a:p>
        </p:txBody>
      </p:sp>
    </p:spTree>
    <p:extLst>
      <p:ext uri="{BB962C8B-B14F-4D97-AF65-F5344CB8AC3E}">
        <p14:creationId xmlns:p14="http://schemas.microsoft.com/office/powerpoint/2010/main" val="1034057412"/>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 id="214748381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0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96.xml"/><Relationship Id="rId1" Type="http://schemas.openxmlformats.org/officeDocument/2006/relationships/slideLayout" Target="../slideLayouts/slideLayout26.xml"/></Relationships>
</file>

<file path=ppt/slides/_rels/slide10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1.xml"/><Relationship Id="rId1" Type="http://schemas.openxmlformats.org/officeDocument/2006/relationships/themeOverride" Target="../theme/themeOverride6.xml"/><Relationship Id="rId4" Type="http://schemas.openxmlformats.org/officeDocument/2006/relationships/image" Target="../media/image116.png"/></Relationships>
</file>

<file path=ppt/slides/_rels/slide10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1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11.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12.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2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13.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15.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1.xml"/><Relationship Id="rId1" Type="http://schemas.openxmlformats.org/officeDocument/2006/relationships/themeOverride" Target="../theme/themeOverride7.xml"/><Relationship Id="rId4" Type="http://schemas.openxmlformats.org/officeDocument/2006/relationships/image" Target="../media/image134.png"/></Relationships>
</file>

<file path=ppt/slides/_rels/slide12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17.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18.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19.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2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3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22.xml"/><Relationship Id="rId1" Type="http://schemas.openxmlformats.org/officeDocument/2006/relationships/slideLayout" Target="../slideLayouts/slideLayout26.xml"/></Relationships>
</file>

<file path=ppt/slides/_rels/slide13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23.xml"/><Relationship Id="rId1" Type="http://schemas.openxmlformats.org/officeDocument/2006/relationships/slideLayout" Target="../slideLayouts/slideLayout26.xml"/></Relationships>
</file>

<file path=ppt/slides/_rels/slide13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24.xml"/><Relationship Id="rId1" Type="http://schemas.openxmlformats.org/officeDocument/2006/relationships/slideLayout" Target="../slideLayouts/slideLayout26.xml"/></Relationships>
</file>

<file path=ppt/slides/_rels/slide13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25.xml"/><Relationship Id="rId1" Type="http://schemas.openxmlformats.org/officeDocument/2006/relationships/slideLayout" Target="../slideLayouts/slideLayout26.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27.xml"/><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28.xml"/><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29.xml"/><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3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31.xml"/><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32.xml"/><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33.xml"/><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44.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34.xml"/><Relationship Id="rId1" Type="http://schemas.openxmlformats.org/officeDocument/2006/relationships/slideLayout" Target="../slideLayouts/slideLayout26.xml"/><Relationship Id="rId4" Type="http://schemas.microsoft.com/office/2007/relationships/hdphoto" Target="../media/hdphoto1.wdp"/></Relationships>
</file>

<file path=ppt/slides/_rels/slide14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35.xml"/><Relationship Id="rId1" Type="http://schemas.openxmlformats.org/officeDocument/2006/relationships/slideLayout" Target="../slideLayouts/slideLayout26.xml"/></Relationships>
</file>

<file path=ppt/slides/_rels/slide14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36.xml"/><Relationship Id="rId1" Type="http://schemas.openxmlformats.org/officeDocument/2006/relationships/slideLayout" Target="../slideLayouts/slideLayout26.xml"/></Relationships>
</file>

<file path=ppt/slides/_rels/slide14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37.xml"/><Relationship Id="rId1" Type="http://schemas.openxmlformats.org/officeDocument/2006/relationships/slideLayout" Target="../slideLayouts/slideLayout26.xml"/></Relationships>
</file>

<file path=ppt/slides/_rels/slide148.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38.xml"/><Relationship Id="rId1" Type="http://schemas.openxmlformats.org/officeDocument/2006/relationships/slideLayout" Target="../slideLayouts/slideLayout26.xml"/></Relationships>
</file>

<file path=ppt/slides/_rels/slide14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39.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40.xml"/><Relationship Id="rId1" Type="http://schemas.openxmlformats.org/officeDocument/2006/relationships/slideLayout" Target="../slideLayouts/slideLayout26.xml"/></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1.xml"/><Relationship Id="rId1" Type="http://schemas.openxmlformats.org/officeDocument/2006/relationships/themeOverride" Target="../theme/themeOverride8.xml"/></Relationships>
</file>

<file path=ppt/slides/_rels/slide1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2.xml"/><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3.xml"/><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44.xml"/><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45.xml"/><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146.xml"/><Relationship Id="rId1" Type="http://schemas.openxmlformats.org/officeDocument/2006/relationships/slideLayout" Target="../slideLayouts/slideLayout62.xml"/><Relationship Id="rId4" Type="http://schemas.openxmlformats.org/officeDocument/2006/relationships/image" Target="../media/image12.emf"/></Relationships>
</file>

<file path=ppt/slides/_rels/slide157.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47.xml"/><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48.xml"/><Relationship Id="rId1" Type="http://schemas.openxmlformats.org/officeDocument/2006/relationships/slideLayout" Target="../slideLayouts/slideLayout1.xml"/><Relationship Id="rId4" Type="http://schemas.openxmlformats.org/officeDocument/2006/relationships/image" Target="../media/image161.png"/></Relationships>
</file>

<file path=ppt/slides/_rels/slide159.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49.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50.xml"/><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51.xml"/><Relationship Id="rId1" Type="http://schemas.openxmlformats.org/officeDocument/2006/relationships/slideLayout" Target="../slideLayouts/slideLayout1.xml"/><Relationship Id="rId4" Type="http://schemas.openxmlformats.org/officeDocument/2006/relationships/image" Target="../media/image165.png"/></Relationships>
</file>

<file path=ppt/slides/_rels/slide162.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52.xml"/><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53.xml"/><Relationship Id="rId1" Type="http://schemas.openxmlformats.org/officeDocument/2006/relationships/slideLayout" Target="../slideLayouts/slideLayout1.xml"/><Relationship Id="rId4" Type="http://schemas.openxmlformats.org/officeDocument/2006/relationships/image" Target="../media/image167.png"/></Relationships>
</file>

<file path=ppt/slides/_rels/slide164.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54.xml"/><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55.xml"/><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6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56.xml"/><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7.xml"/><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58.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hemeOverride" Target="../theme/themeOverride3.xml"/><Relationship Id="rId4" Type="http://schemas.openxmlformats.org/officeDocument/2006/relationships/image" Target="../media/image17.png"/></Relationships>
</file>

<file path=ppt/slides/_rels/slide170.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59.xml"/><Relationship Id="rId1" Type="http://schemas.openxmlformats.org/officeDocument/2006/relationships/slideLayout" Target="../slideLayouts/slideLayout78.xml"/></Relationships>
</file>

<file path=ppt/slides/_rels/slide171.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60.xml"/><Relationship Id="rId1" Type="http://schemas.openxmlformats.org/officeDocument/2006/relationships/slideLayout" Target="../slideLayouts/slideLayout78.xml"/></Relationships>
</file>

<file path=ppt/slides/_rels/slide172.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61.xml"/><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62.xml"/><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63.xml"/><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64.xml"/><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65.xml"/><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66.xml"/><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167.xml"/><Relationship Id="rId2" Type="http://schemas.openxmlformats.org/officeDocument/2006/relationships/slideLayout" Target="../slideLayouts/slideLayout1.xml"/><Relationship Id="rId1" Type="http://schemas.openxmlformats.org/officeDocument/2006/relationships/themeOverride" Target="../theme/themeOverride9.xml"/></Relationships>
</file>

<file path=ppt/slides/_rels/slide17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8.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9.xml"/><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0.xml"/><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71.xml"/><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72.xml"/><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73.xml"/><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74.xml"/><Relationship Id="rId1"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75.xml"/><Relationship Id="rId1" Type="http://schemas.openxmlformats.org/officeDocument/2006/relationships/slideLayout" Target="../slideLayouts/slideLayout1.xml"/></Relationships>
</file>

<file path=ppt/slides/_rels/slide187.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76.xml"/><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77.xml"/><Relationship Id="rId1" Type="http://schemas.openxmlformats.org/officeDocument/2006/relationships/slideLayout" Target="../slideLayouts/slideLayout1.xml"/><Relationship Id="rId4" Type="http://schemas.openxmlformats.org/officeDocument/2006/relationships/image" Target="../media/image183.png"/></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83.xml"/><Relationship Id="rId4" Type="http://schemas.openxmlformats.org/officeDocument/2006/relationships/image" Target="../media/image23.jp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themeOverride" Target="../theme/themeOverride4.xml"/></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4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5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5.xml"/><Relationship Id="rId1" Type="http://schemas.openxmlformats.org/officeDocument/2006/relationships/slideLayout" Target="../slideLayouts/slideLayout55.xml"/></Relationships>
</file>

<file path=ppt/slides/_rels/slide5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7.xml"/><Relationship Id="rId1" Type="http://schemas.openxmlformats.org/officeDocument/2006/relationships/slideLayout" Target="../slideLayouts/slideLayout1.xml"/><Relationship Id="rId5" Type="http://schemas.openxmlformats.org/officeDocument/2006/relationships/image" Target="../media/image76.png"/><Relationship Id="rId4" Type="http://schemas.openxmlformats.org/officeDocument/2006/relationships/image" Target="../media/image75.png"/></Relationships>
</file>

<file path=ppt/slides/_rels/slide5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6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3.xml"/><Relationship Id="rId1" Type="http://schemas.openxmlformats.org/officeDocument/2006/relationships/slideLayout" Target="../slideLayouts/slideLayout55.xml"/><Relationship Id="rId4" Type="http://schemas.openxmlformats.org/officeDocument/2006/relationships/image" Target="../media/image53.png"/></Relationships>
</file>

<file path=ppt/slides/_rels/slide6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openxmlformats.org/officeDocument/2006/relationships/image" Target="../media/image86.png"/></Relationships>
</file>

<file path=ppt/slides/_rels/slide7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8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0.xml"/><Relationship Id="rId1" Type="http://schemas.openxmlformats.org/officeDocument/2006/relationships/slideLayout" Target="../slideLayouts/slideLayout26.xml"/></Relationships>
</file>

<file path=ppt/slides/_rels/slide8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1.xml"/><Relationship Id="rId1" Type="http://schemas.openxmlformats.org/officeDocument/2006/relationships/slideLayout" Target="../slideLayouts/slideLayout26.xml"/></Relationships>
</file>

<file path=ppt/slides/_rels/slide85.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82.xml"/><Relationship Id="rId1" Type="http://schemas.openxmlformats.org/officeDocument/2006/relationships/slideLayout" Target="../slideLayouts/slideLayout26.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8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83.xml"/><Relationship Id="rId1" Type="http://schemas.openxmlformats.org/officeDocument/2006/relationships/slideLayout" Target="../slideLayouts/slideLayout2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8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4.xml"/><Relationship Id="rId1" Type="http://schemas.openxmlformats.org/officeDocument/2006/relationships/slideLayout" Target="../slideLayouts/slideLayout26.xml"/></Relationships>
</file>

<file path=ppt/slides/_rels/slide8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5.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hemeOverride" Target="../theme/themeOverride2.xml"/></Relationships>
</file>

<file path=ppt/slides/_rels/slide9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86.xml"/><Relationship Id="rId1" Type="http://schemas.openxmlformats.org/officeDocument/2006/relationships/slideLayout" Target="../slideLayouts/slideLayout26.xml"/></Relationships>
</file>

<file path=ppt/slides/_rels/slide9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87.xml"/><Relationship Id="rId1" Type="http://schemas.openxmlformats.org/officeDocument/2006/relationships/slideLayout" Target="../slideLayouts/slideLayout26.xml"/></Relationships>
</file>

<file path=ppt/slides/_rels/slide9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8.xml"/><Relationship Id="rId1" Type="http://schemas.openxmlformats.org/officeDocument/2006/relationships/slideLayout" Target="../slideLayouts/slideLayout26.xml"/></Relationships>
</file>

<file path=ppt/slides/_rels/slide9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89.xml"/><Relationship Id="rId1" Type="http://schemas.openxmlformats.org/officeDocument/2006/relationships/slideLayout" Target="../slideLayouts/slideLayout2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1.xml"/><Relationship Id="rId1" Type="http://schemas.openxmlformats.org/officeDocument/2006/relationships/themeOverride" Target="../theme/themeOverride5.xml"/></Relationships>
</file>

<file path=ppt/slides/_rels/slide9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94.xml"/><Relationship Id="rId1" Type="http://schemas.openxmlformats.org/officeDocument/2006/relationships/slideLayout" Target="../slideLayouts/slideLayout62.xml"/><Relationship Id="rId4" Type="http://schemas.openxmlformats.org/officeDocument/2006/relationships/image" Target="../media/image12.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144000" cy="6138041"/>
          </a:xfrm>
          <a:prstGeom prst="rect">
            <a:avLst/>
          </a:prstGeom>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Ecclesiastes</a:t>
            </a: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en-US" sz="8000" b="1" dirty="0">
                <a:effectLst>
                  <a:glow rad="127000">
                    <a:schemeClr val="tx1"/>
                  </a:glow>
                </a:effectLst>
                <a:latin typeface="Arial" charset="0"/>
                <a:ea typeface="ＭＳ Ｐゴシック" charset="0"/>
                <a:cs typeface="ＭＳ Ｐゴシック" charset="0"/>
              </a:rPr>
              <a:t>Be Intentional</a:t>
            </a: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Dr. Rick Griffith • Crossroads International Church Singapore</a:t>
            </a:r>
          </a:p>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112148557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34716"/>
            <a:ext cx="9144000" cy="5823284"/>
          </a:xfrm>
          <a:prstGeom prst="rect">
            <a:avLst/>
          </a:prstGeom>
        </p:spPr>
      </p:pic>
      <p:sp>
        <p:nvSpPr>
          <p:cNvPr id="84994" name="Rectangle 2"/>
          <p:cNvSpPr>
            <a:spLocks noGrp="1" noChangeArrowheads="1"/>
          </p:cNvSpPr>
          <p:nvPr>
            <p:ph type="ctrTitle"/>
          </p:nvPr>
        </p:nvSpPr>
        <p:spPr>
          <a:xfrm>
            <a:off x="0" y="0"/>
            <a:ext cx="9144000" cy="1559276"/>
          </a:xfrm>
          <a:solidFill>
            <a:schemeClr val="tx1"/>
          </a:solidFill>
        </p:spPr>
        <p:txBody>
          <a:bodyPr/>
          <a:lstStyle/>
          <a:p>
            <a:pPr>
              <a:defRPr/>
            </a:pPr>
            <a:r>
              <a:rPr lang="en-US" sz="4800" b="1" dirty="0">
                <a:latin typeface="Arial" charset="0"/>
              </a:rPr>
              <a:t>I. Live as if </a:t>
            </a:r>
            <a:r>
              <a:rPr lang="en-US" sz="4800" b="1" dirty="0">
                <a:solidFill>
                  <a:srgbClr val="FFFF00"/>
                </a:solidFill>
                <a:latin typeface="Arial" charset="0"/>
              </a:rPr>
              <a:t>life</a:t>
            </a:r>
            <a:r>
              <a:rPr lang="en-US" sz="4800" b="1" dirty="0">
                <a:latin typeface="Arial" charset="0"/>
              </a:rPr>
              <a:t> is fleeting </a:t>
            </a:r>
            <a:br>
              <a:rPr lang="en-US" sz="4800" b="1" dirty="0">
                <a:latin typeface="Arial" charset="0"/>
              </a:rPr>
            </a:br>
            <a:r>
              <a:rPr lang="en-US" sz="4800" b="1" dirty="0">
                <a:latin typeface="Arial" charset="0"/>
              </a:rPr>
              <a:t>(1:1-11).</a:t>
            </a:r>
            <a:endParaRPr lang="en-US" sz="5400" dirty="0">
              <a:effectLst>
                <a:outerShdw blurRad="38100" dist="38100" dir="2700000" algn="tl">
                  <a:srgbClr val="FFFFFF"/>
                </a:outerShdw>
              </a:effectLst>
              <a:latin typeface="Times New Roman" charset="0"/>
            </a:endParaRPr>
          </a:p>
        </p:txBody>
      </p:sp>
    </p:spTree>
    <p:extLst>
      <p:ext uri="{BB962C8B-B14F-4D97-AF65-F5344CB8AC3E}">
        <p14:creationId xmlns:p14="http://schemas.microsoft.com/office/powerpoint/2010/main" val="1620787663"/>
      </p:ext>
    </p:extLst>
  </p:cSld>
  <p:clrMapOvr>
    <a:masterClrMapping/>
  </p:clrMapOvr>
  <p:transition spd="slow"/>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Ecclesiastes 7</a:t>
            </a:r>
          </a:p>
        </p:txBody>
      </p:sp>
    </p:spTree>
    <p:extLst>
      <p:ext uri="{BB962C8B-B14F-4D97-AF65-F5344CB8AC3E}">
        <p14:creationId xmlns:p14="http://schemas.microsoft.com/office/powerpoint/2010/main" val="35516604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5782530"/>
          </a:xfrm>
          <a:prstGeom prst="rect">
            <a:avLst/>
          </a:prstGeom>
        </p:spPr>
      </p:pic>
      <p:sp>
        <p:nvSpPr>
          <p:cNvPr id="900098" name="Rectangle 2"/>
          <p:cNvSpPr>
            <a:spLocks noGrp="1" noChangeArrowheads="1"/>
          </p:cNvSpPr>
          <p:nvPr>
            <p:ph type="ctrTitle"/>
          </p:nvPr>
        </p:nvSpPr>
        <p:spPr>
          <a:xfrm>
            <a:off x="0" y="4725144"/>
            <a:ext cx="9144000" cy="2016125"/>
          </a:xfrm>
          <a:solidFill>
            <a:srgbClr val="000000"/>
          </a:solidFill>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Man is ignorant so he must rely upon the immutable and wise plan of God (7:1–9:10).</a:t>
            </a:r>
          </a:p>
        </p:txBody>
      </p:sp>
    </p:spTree>
    <p:extLst>
      <p:ext uri="{BB962C8B-B14F-4D97-AF65-F5344CB8AC3E}">
        <p14:creationId xmlns:p14="http://schemas.microsoft.com/office/powerpoint/2010/main" val="421553101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1600" y="0"/>
            <a:ext cx="8918075" cy="6858000"/>
          </a:xfrm>
          <a:prstGeom prst="rect">
            <a:avLst/>
          </a:prstGeom>
        </p:spPr>
      </p:pic>
      <p:sp>
        <p:nvSpPr>
          <p:cNvPr id="8" name="Rectangle 2"/>
          <p:cNvSpPr txBox="1">
            <a:spLocks noChangeArrowheads="1"/>
          </p:cNvSpPr>
          <p:nvPr/>
        </p:nvSpPr>
        <p:spPr bwMode="auto">
          <a:xfrm>
            <a:off x="-26844" y="5085184"/>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i="1" dirty="0">
                <a:solidFill>
                  <a:srgbClr val="FFFFFF"/>
                </a:solidFill>
                <a:effectLst>
                  <a:glow rad="127000">
                    <a:srgbClr val="000000"/>
                  </a:glow>
                </a:effectLst>
                <a:latin typeface="Arial" charset="0"/>
                <a:ea typeface="ＭＳ Ｐゴシック" charset="0"/>
                <a:cs typeface="ＭＳ Ｐゴシック" charset="0"/>
              </a:rPr>
              <a:t>Ecclesiastes 7:15-29</a:t>
            </a:r>
          </a:p>
        </p:txBody>
      </p:sp>
      <p:sp>
        <p:nvSpPr>
          <p:cNvPr id="900098" name="Rectangle 2"/>
          <p:cNvSpPr>
            <a:spLocks noGrp="1" noChangeArrowheads="1"/>
          </p:cNvSpPr>
          <p:nvPr>
            <p:ph type="ctrTitle"/>
          </p:nvPr>
        </p:nvSpPr>
        <p:spPr>
          <a:xfrm>
            <a:off x="2743500" y="-62707"/>
            <a:ext cx="6351288" cy="2951163"/>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Signs of Real Wisdom</a:t>
            </a: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Dr. Rick Griffith • Crossroads International Church Singapore</a:t>
            </a:r>
          </a:p>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1107277404"/>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999231" y="-16580"/>
            <a:ext cx="8144768" cy="1080120"/>
          </a:xfrm>
          <a:effectLst/>
        </p:spPr>
        <p:txBody>
          <a:bodyPr/>
          <a:lstStyle/>
          <a:p>
            <a:pPr algn="l">
              <a:defRPr/>
            </a:pPr>
            <a:r>
              <a:rPr lang="en-US" b="1" dirty="0">
                <a:solidFill>
                  <a:srgbClr val="000000"/>
                </a:solidFill>
                <a:latin typeface="Arial" charset="0"/>
                <a:ea typeface="ＭＳ Ｐゴシック" charset="0"/>
                <a:cs typeface="ＭＳ Ｐゴシック" charset="0"/>
              </a:rPr>
              <a:t>Wisdom is Practical</a:t>
            </a:r>
            <a:endParaRPr lang="en-US" b="1" dirty="0">
              <a:solidFill>
                <a:srgbClr val="000000"/>
              </a:solidFill>
              <a:effectLst/>
              <a:latin typeface="Arial" charset="0"/>
              <a:ea typeface="ＭＳ Ｐゴシック" charset="0"/>
              <a:cs typeface="ＭＳ Ｐゴシック" charset="0"/>
            </a:endParaRPr>
          </a:p>
        </p:txBody>
      </p:sp>
      <p:pic>
        <p:nvPicPr>
          <p:cNvPr id="6" name="Picture 5"/>
          <p:cNvPicPr>
            <a:picLocks noChangeAspect="1"/>
          </p:cNvPicPr>
          <p:nvPr/>
        </p:nvPicPr>
        <p:blipFill>
          <a:blip r:embed="rId3"/>
          <a:stretch>
            <a:fillRect/>
          </a:stretch>
        </p:blipFill>
        <p:spPr>
          <a:xfrm>
            <a:off x="3733778" y="3035300"/>
            <a:ext cx="5715000" cy="3822700"/>
          </a:xfrm>
          <a:prstGeom prst="rect">
            <a:avLst/>
          </a:prstGeom>
        </p:spPr>
      </p:pic>
      <p:sp>
        <p:nvSpPr>
          <p:cNvPr id="100357" name="TextBox 2"/>
          <p:cNvSpPr txBox="1">
            <a:spLocks noChangeArrowheads="1"/>
          </p:cNvSpPr>
          <p:nvPr/>
        </p:nvSpPr>
        <p:spPr bwMode="auto">
          <a:xfrm>
            <a:off x="-1" y="1290918"/>
            <a:ext cx="6661537" cy="40318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3200" b="1" dirty="0">
                <a:solidFill>
                  <a:srgbClr val="000000"/>
                </a:solidFill>
                <a:latin typeface="Arial"/>
                <a:cs typeface="Arial"/>
              </a:rPr>
              <a:t>"Biblical wisdom includes the art of being skillful and successful in one</a:t>
            </a:r>
            <a:r>
              <a:rPr lang="fr-FR" sz="3200" b="1" dirty="0">
                <a:solidFill>
                  <a:srgbClr val="000000"/>
                </a:solidFill>
                <a:latin typeface="Arial"/>
                <a:cs typeface="Arial"/>
              </a:rPr>
              <a:t>'</a:t>
            </a:r>
            <a:r>
              <a:rPr lang="en-US" sz="3200" b="1" dirty="0">
                <a:solidFill>
                  <a:srgbClr val="000000"/>
                </a:solidFill>
                <a:latin typeface="Arial"/>
                <a:cs typeface="Arial"/>
              </a:rPr>
              <a:t>s relationships and responsibilities in life… An individual is </a:t>
            </a:r>
            <a:r>
              <a:rPr lang="fr-FR" sz="3200" b="1" dirty="0">
                <a:solidFill>
                  <a:srgbClr val="000000"/>
                </a:solidFill>
                <a:latin typeface="Arial"/>
                <a:cs typeface="Arial"/>
              </a:rPr>
              <a:t>'</a:t>
            </a:r>
            <a:r>
              <a:rPr lang="en-US" sz="3200" b="1" dirty="0">
                <a:solidFill>
                  <a:srgbClr val="000000"/>
                </a:solidFill>
                <a:latin typeface="Arial"/>
                <a:cs typeface="Arial"/>
              </a:rPr>
              <a:t>successful</a:t>
            </a:r>
            <a:r>
              <a:rPr lang="fr-FR" sz="3200" b="1" dirty="0">
                <a:solidFill>
                  <a:srgbClr val="000000"/>
                </a:solidFill>
                <a:latin typeface="Arial"/>
                <a:cs typeface="Arial"/>
              </a:rPr>
              <a:t>'</a:t>
            </a:r>
            <a:r>
              <a:rPr lang="en-US" sz="3200" b="1" dirty="0">
                <a:solidFill>
                  <a:srgbClr val="000000"/>
                </a:solidFill>
                <a:latin typeface="Arial"/>
                <a:cs typeface="Arial"/>
              </a:rPr>
              <a:t> as he directs his life in accord with God</a:t>
            </a:r>
            <a:r>
              <a:rPr lang="fr-FR" sz="3200" b="1" dirty="0">
                <a:solidFill>
                  <a:srgbClr val="000000"/>
                </a:solidFill>
                <a:latin typeface="Arial"/>
                <a:cs typeface="Arial"/>
              </a:rPr>
              <a:t>'</a:t>
            </a:r>
            <a:r>
              <a:rPr lang="en-US" sz="3200" b="1" dirty="0">
                <a:solidFill>
                  <a:srgbClr val="000000"/>
                </a:solidFill>
                <a:latin typeface="Arial"/>
                <a:cs typeface="Arial"/>
              </a:rPr>
              <a:t>s divine design, His plans for the world."</a:t>
            </a:r>
          </a:p>
        </p:txBody>
      </p:sp>
      <p:sp>
        <p:nvSpPr>
          <p:cNvPr id="7" name="TextBox 2"/>
          <p:cNvSpPr txBox="1">
            <a:spLocks noChangeArrowheads="1"/>
          </p:cNvSpPr>
          <p:nvPr/>
        </p:nvSpPr>
        <p:spPr bwMode="auto">
          <a:xfrm>
            <a:off x="1" y="5695681"/>
            <a:ext cx="4131882"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b="1" dirty="0">
                <a:solidFill>
                  <a:srgbClr val="000000"/>
                </a:solidFill>
                <a:latin typeface="Arial"/>
                <a:cs typeface="Arial"/>
              </a:rPr>
              <a:t>Roy B. Zuck, </a:t>
            </a:r>
            <a:r>
              <a:rPr lang="en-US" b="1" i="1" dirty="0">
                <a:solidFill>
                  <a:srgbClr val="000000"/>
                </a:solidFill>
                <a:latin typeface="Arial"/>
                <a:cs typeface="Arial"/>
              </a:rPr>
              <a:t>A Biblical Theology of the OT</a:t>
            </a:r>
            <a:r>
              <a:rPr lang="en-US" b="1" dirty="0">
                <a:solidFill>
                  <a:srgbClr val="000000"/>
                </a:solidFill>
                <a:latin typeface="Arial"/>
                <a:cs typeface="Arial"/>
              </a:rPr>
              <a:t>, 213 </a:t>
            </a:r>
          </a:p>
        </p:txBody>
      </p:sp>
    </p:spTree>
    <p:extLst>
      <p:ext uri="{BB962C8B-B14F-4D97-AF65-F5344CB8AC3E}">
        <p14:creationId xmlns:p14="http://schemas.microsoft.com/office/powerpoint/2010/main" val="1690255141"/>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2153210" y="178635"/>
            <a:ext cx="4662677" cy="4662677"/>
          </a:xfrm>
          <a:prstGeom prst="rect">
            <a:avLst/>
          </a:prstGeom>
        </p:spPr>
      </p:pic>
      <p:sp>
        <p:nvSpPr>
          <p:cNvPr id="900098" name="Rectangle 2"/>
          <p:cNvSpPr>
            <a:spLocks noGrp="1" noChangeArrowheads="1"/>
          </p:cNvSpPr>
          <p:nvPr>
            <p:ph type="ctrTitle"/>
          </p:nvPr>
        </p:nvSpPr>
        <p:spPr>
          <a:xfrm>
            <a:off x="0" y="4862724"/>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What are the </a:t>
            </a:r>
            <a:r>
              <a:rPr lang="en-US" sz="5400" b="1" dirty="0">
                <a:solidFill>
                  <a:srgbClr val="FFFF00"/>
                </a:solidFill>
                <a:effectLst>
                  <a:glow rad="127000">
                    <a:schemeClr val="tx1"/>
                  </a:glow>
                </a:effectLst>
                <a:latin typeface="Arial" charset="0"/>
                <a:ea typeface="ＭＳ Ｐゴシック" charset="0"/>
                <a:cs typeface="ＭＳ Ｐゴシック" charset="0"/>
              </a:rPr>
              <a:t>qualities</a:t>
            </a:r>
            <a:r>
              <a:rPr lang="en-US" sz="5400" b="1" dirty="0">
                <a:effectLst>
                  <a:glow rad="127000">
                    <a:schemeClr val="tx1"/>
                  </a:glow>
                </a:effectLst>
                <a:latin typeface="Arial" charset="0"/>
                <a:ea typeface="ＭＳ Ｐゴシック" charset="0"/>
                <a:cs typeface="ＭＳ Ｐゴシック" charset="0"/>
              </a:rPr>
              <a:t> of wisdom?</a:t>
            </a:r>
          </a:p>
        </p:txBody>
      </p:sp>
      <p:sp>
        <p:nvSpPr>
          <p:cNvPr id="4" name="Rectangle 2"/>
          <p:cNvSpPr txBox="1">
            <a:spLocks noChangeArrowheads="1"/>
          </p:cNvSpPr>
          <p:nvPr/>
        </p:nvSpPr>
        <p:spPr bwMode="auto">
          <a:xfrm rot="20198540">
            <a:off x="1376471" y="2029227"/>
            <a:ext cx="7895790" cy="2135621"/>
          </a:xfrm>
          <a:prstGeom prst="rect">
            <a:avLst/>
          </a:prstGeom>
          <a:solidFill>
            <a:srgbClr val="80000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600" b="1" dirty="0">
                <a:solidFill>
                  <a:srgbClr val="FFFFFF"/>
                </a:solidFill>
                <a:effectLst>
                  <a:glow rad="127000">
                    <a:srgbClr val="000000"/>
                  </a:glow>
                </a:effectLst>
                <a:latin typeface="Arial" charset="0"/>
                <a:ea typeface="ＭＳ Ｐゴシック" charset="0"/>
                <a:cs typeface="ＭＳ Ｐゴシック" charset="0"/>
              </a:rPr>
              <a:t>3 characteristics</a:t>
            </a:r>
            <a:br>
              <a:rPr lang="en-US" sz="6600" b="1" dirty="0">
                <a:solidFill>
                  <a:srgbClr val="FFFFFF"/>
                </a:solidFill>
                <a:effectLst>
                  <a:glow rad="127000">
                    <a:srgbClr val="000000"/>
                  </a:glow>
                </a:effectLst>
                <a:latin typeface="Arial" charset="0"/>
                <a:ea typeface="ＭＳ Ｐゴシック" charset="0"/>
                <a:cs typeface="ＭＳ Ｐゴシック" charset="0"/>
              </a:rPr>
            </a:br>
            <a:r>
              <a:rPr lang="en-US" sz="4800" b="1" dirty="0">
                <a:solidFill>
                  <a:srgbClr val="FFFFFF"/>
                </a:solidFill>
                <a:effectLst>
                  <a:glow rad="127000">
                    <a:srgbClr val="000000"/>
                  </a:glow>
                </a:effectLst>
                <a:latin typeface="Arial" charset="0"/>
                <a:ea typeface="ＭＳ Ｐゴシック" charset="0"/>
                <a:cs typeface="ＭＳ Ｐゴシック" charset="0"/>
              </a:rPr>
              <a:t>(Eccl. 7:15-29) </a:t>
            </a:r>
          </a:p>
        </p:txBody>
      </p:sp>
    </p:spTree>
    <p:extLst>
      <p:ext uri="{BB962C8B-B14F-4D97-AF65-F5344CB8AC3E}">
        <p14:creationId xmlns:p14="http://schemas.microsoft.com/office/powerpoint/2010/main" val="372666689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800529"/>
            <a:ext cx="9147990" cy="6116085"/>
          </a:xfrm>
          <a:prstGeom prst="rect">
            <a:avLst/>
          </a:prstGeom>
        </p:spPr>
      </p:pic>
      <p:sp>
        <p:nvSpPr>
          <p:cNvPr id="149506"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990" y="55049"/>
            <a:ext cx="9144000" cy="1569009"/>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1. Wisdom is </a:t>
            </a:r>
            <a:r>
              <a:rPr lang="en-US" b="1" dirty="0">
                <a:solidFill>
                  <a:srgbClr val="FFFF00"/>
                </a:solidFill>
                <a:effectLst>
                  <a:glow rad="127000">
                    <a:schemeClr val="tx1"/>
                  </a:glow>
                </a:effectLst>
                <a:latin typeface="Arial" charset="0"/>
                <a:ea typeface="ＭＳ Ｐゴシック" charset="0"/>
                <a:cs typeface="ＭＳ Ｐゴシック" charset="0"/>
              </a:rPr>
              <a:t>balanced</a:t>
            </a:r>
            <a:r>
              <a:rPr lang="en-US" b="1" dirty="0">
                <a:effectLst>
                  <a:glow rad="127000">
                    <a:schemeClr val="tx1"/>
                  </a:glow>
                </a:effectLst>
                <a:latin typeface="Arial" charset="0"/>
                <a:ea typeface="ＭＳ Ｐゴシック" charset="0"/>
                <a:cs typeface="ＭＳ Ｐゴシック" charset="0"/>
              </a:rPr>
              <a:t>: </a:t>
            </a:r>
            <a:br>
              <a:rPr lang="en-US"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Avoid the extremes of depending on righteousness and living in sin (7:15-18). </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14004406"/>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826708"/>
            <a:ext cx="9144000" cy="4307840"/>
          </a:xfrm>
          <a:prstGeom prst="rect">
            <a:avLst/>
          </a:prstGeom>
        </p:spPr>
      </p:pic>
      <p:sp>
        <p:nvSpPr>
          <p:cNvPr id="149506"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990" y="55049"/>
            <a:ext cx="9144000" cy="2187133"/>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2. Wisdom is </a:t>
            </a:r>
            <a:r>
              <a:rPr lang="en-US" b="1" dirty="0">
                <a:solidFill>
                  <a:srgbClr val="FFFF00"/>
                </a:solidFill>
                <a:effectLst>
                  <a:glow rad="127000">
                    <a:schemeClr val="tx1"/>
                  </a:glow>
                </a:effectLst>
                <a:latin typeface="Arial" charset="0"/>
                <a:ea typeface="ＭＳ Ｐゴシック" charset="0"/>
                <a:cs typeface="ＭＳ Ｐゴシック" charset="0"/>
              </a:rPr>
              <a:t>strong</a:t>
            </a:r>
            <a:r>
              <a:rPr lang="en-US" b="1" dirty="0">
                <a:effectLst>
                  <a:glow rad="127000">
                    <a:schemeClr val="tx1"/>
                  </a:glow>
                </a:effectLst>
                <a:latin typeface="Arial" charset="0"/>
                <a:ea typeface="ＭＳ Ｐゴシック" charset="0"/>
                <a:cs typeface="ＭＳ Ｐゴシック" charset="0"/>
              </a:rPr>
              <a:t>: </a:t>
            </a:r>
            <a:br>
              <a:rPr lang="en-US"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Avoid the weakness from blindness to your own faults (7:19-22). </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130863244"/>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990" y="55049"/>
            <a:ext cx="9144000" cy="2187133"/>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3. Wisdom is </a:t>
            </a:r>
            <a:r>
              <a:rPr lang="en-US" b="1" dirty="0">
                <a:solidFill>
                  <a:srgbClr val="FFFF00"/>
                </a:solidFill>
                <a:effectLst>
                  <a:glow rad="127000">
                    <a:schemeClr val="tx1"/>
                  </a:glow>
                </a:effectLst>
                <a:latin typeface="Arial" charset="0"/>
                <a:ea typeface="ＭＳ Ｐゴシック" charset="0"/>
                <a:cs typeface="ＭＳ Ｐゴシック" charset="0"/>
              </a:rPr>
              <a:t>insightful</a:t>
            </a:r>
            <a:r>
              <a:rPr lang="en-US" b="1" dirty="0">
                <a:effectLst>
                  <a:glow rad="127000">
                    <a:schemeClr val="tx1"/>
                  </a:glow>
                </a:effectLst>
                <a:latin typeface="Arial" charset="0"/>
                <a:ea typeface="ＭＳ Ｐゴシック" charset="0"/>
                <a:cs typeface="ＭＳ Ｐゴシック" charset="0"/>
              </a:rPr>
              <a:t>: </a:t>
            </a:r>
            <a:br>
              <a:rPr lang="en-US"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Avoid thinking you have all the answers but still show insight (7:23-29). </a:t>
            </a:r>
            <a:endParaRPr lang="en-US"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1490897" y="2100698"/>
            <a:ext cx="5550988" cy="4250658"/>
          </a:xfrm>
          <a:prstGeom prst="rect">
            <a:avLst/>
          </a:prstGeom>
        </p:spPr>
      </p:pic>
    </p:spTree>
    <p:extLst>
      <p:ext uri="{BB962C8B-B14F-4D97-AF65-F5344CB8AC3E}">
        <p14:creationId xmlns:p14="http://schemas.microsoft.com/office/powerpoint/2010/main" val="2244131300"/>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20182"/>
            <a:ext cx="9036496" cy="623751"/>
          </a:xfrm>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Main Idea</a:t>
            </a:r>
          </a:p>
        </p:txBody>
      </p:sp>
      <p:pic>
        <p:nvPicPr>
          <p:cNvPr id="2" name="Picture 1"/>
          <p:cNvPicPr>
            <a:picLocks noChangeAspect="1"/>
          </p:cNvPicPr>
          <p:nvPr/>
        </p:nvPicPr>
        <p:blipFill>
          <a:blip r:embed="rId3"/>
          <a:stretch>
            <a:fillRect/>
          </a:stretch>
        </p:blipFill>
        <p:spPr>
          <a:xfrm>
            <a:off x="0" y="740383"/>
            <a:ext cx="9144000" cy="6117617"/>
          </a:xfrm>
          <a:prstGeom prst="rect">
            <a:avLst/>
          </a:prstGeom>
        </p:spPr>
      </p:pic>
      <p:sp>
        <p:nvSpPr>
          <p:cNvPr id="5" name="Rectangle 2"/>
          <p:cNvSpPr txBox="1">
            <a:spLocks noChangeArrowheads="1"/>
          </p:cNvSpPr>
          <p:nvPr/>
        </p:nvSpPr>
        <p:spPr bwMode="auto">
          <a:xfrm>
            <a:off x="0" y="29358"/>
            <a:ext cx="4051495" cy="682864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solidFill>
                  <a:srgbClr val="FFFFFF"/>
                </a:solidFill>
                <a:effectLst>
                  <a:glow rad="127000">
                    <a:srgbClr val="000000"/>
                  </a:glow>
                </a:effectLst>
                <a:latin typeface="Arial" charset="0"/>
                <a:ea typeface="ＭＳ Ｐゴシック" charset="0"/>
                <a:cs typeface="ＭＳ Ｐゴシック" charset="0"/>
              </a:rPr>
              <a:t>Wisdom is </a:t>
            </a:r>
            <a:r>
              <a:rPr lang="en-US" sz="4800" b="1" dirty="0">
                <a:solidFill>
                  <a:srgbClr val="FFFF00"/>
                </a:solidFill>
                <a:effectLst>
                  <a:glow rad="127000">
                    <a:srgbClr val="000000"/>
                  </a:glow>
                </a:effectLst>
                <a:latin typeface="Arial" charset="0"/>
                <a:ea typeface="ＭＳ Ｐゴシック" charset="0"/>
                <a:cs typeface="ＭＳ Ｐゴシック" charset="0"/>
              </a:rPr>
              <a:t>balanced, strong, </a:t>
            </a:r>
            <a:br>
              <a:rPr lang="en-US" sz="4800" b="1" dirty="0">
                <a:solidFill>
                  <a:srgbClr val="FFFF00"/>
                </a:solidFill>
                <a:effectLst>
                  <a:glow rad="127000">
                    <a:srgbClr val="000000"/>
                  </a:glow>
                </a:effectLst>
                <a:latin typeface="Arial" charset="0"/>
                <a:ea typeface="ＭＳ Ｐゴシック" charset="0"/>
                <a:cs typeface="ＭＳ Ｐゴシック" charset="0"/>
              </a:rPr>
            </a:br>
            <a:r>
              <a:rPr lang="en-US" sz="4800" b="1" dirty="0">
                <a:solidFill>
                  <a:srgbClr val="FFFFFF"/>
                </a:solidFill>
                <a:effectLst>
                  <a:glow rad="127000">
                    <a:srgbClr val="000000"/>
                  </a:glow>
                </a:effectLst>
                <a:latin typeface="Arial" charset="0"/>
                <a:ea typeface="ＭＳ Ｐゴシック" charset="0"/>
                <a:cs typeface="ＭＳ Ｐゴシック" charset="0"/>
              </a:rPr>
              <a:t>and</a:t>
            </a:r>
            <a:r>
              <a:rPr lang="en-US" sz="4800" b="1" dirty="0">
                <a:solidFill>
                  <a:srgbClr val="FFFF00"/>
                </a:solidFill>
                <a:effectLst>
                  <a:glow rad="127000">
                    <a:srgbClr val="000000"/>
                  </a:glow>
                </a:effectLst>
                <a:latin typeface="Arial" charset="0"/>
                <a:ea typeface="ＭＳ Ｐゴシック" charset="0"/>
                <a:cs typeface="ＭＳ Ｐゴシック" charset="0"/>
              </a:rPr>
              <a:t> insightful. </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58604587"/>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237660"/>
            <a:ext cx="9144000" cy="999443"/>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Questions</a:t>
            </a:r>
          </a:p>
        </p:txBody>
      </p:sp>
      <p:pic>
        <p:nvPicPr>
          <p:cNvPr id="2" name="Picture 1"/>
          <p:cNvPicPr>
            <a:picLocks noChangeAspect="1"/>
          </p:cNvPicPr>
          <p:nvPr/>
        </p:nvPicPr>
        <p:blipFill>
          <a:blip r:embed="rId3"/>
          <a:stretch>
            <a:fillRect/>
          </a:stretch>
        </p:blipFill>
        <p:spPr>
          <a:xfrm>
            <a:off x="0" y="-12700"/>
            <a:ext cx="9144000" cy="5143500"/>
          </a:xfrm>
          <a:prstGeom prst="rect">
            <a:avLst/>
          </a:prstGeom>
        </p:spPr>
      </p:pic>
      <p:sp>
        <p:nvSpPr>
          <p:cNvPr id="4" name="Rectangle 2"/>
          <p:cNvSpPr txBox="1">
            <a:spLocks noChangeArrowheads="1"/>
          </p:cNvSpPr>
          <p:nvPr/>
        </p:nvSpPr>
        <p:spPr bwMode="auto">
          <a:xfrm>
            <a:off x="0" y="29358"/>
            <a:ext cx="9144000" cy="510144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solidFill>
                  <a:srgbClr val="FFFF00"/>
                </a:solidFill>
                <a:effectLst>
                  <a:glow rad="127000">
                    <a:srgbClr val="000000"/>
                  </a:glow>
                </a:effectLst>
                <a:latin typeface="Arial" charset="0"/>
                <a:ea typeface="ＭＳ Ｐゴシック" charset="0"/>
                <a:cs typeface="ＭＳ Ｐゴシック" charset="0"/>
              </a:rPr>
              <a:t>Balance</a:t>
            </a:r>
            <a:r>
              <a:rPr lang="en-US" b="1" dirty="0">
                <a:solidFill>
                  <a:srgbClr val="FFFFFF"/>
                </a:solidFill>
                <a:effectLst>
                  <a:glow rad="127000">
                    <a:srgbClr val="000000"/>
                  </a:glow>
                </a:effectLst>
                <a:latin typeface="Arial" charset="0"/>
                <a:ea typeface="ＭＳ Ｐゴシック" charset="0"/>
                <a:cs typeface="ＭＳ Ｐゴシック" charset="0"/>
              </a:rPr>
              <a:t>: Is wisdom guarding me from extremes?</a:t>
            </a:r>
          </a:p>
          <a:p>
            <a:pPr>
              <a:defRPr/>
            </a:pPr>
            <a:r>
              <a:rPr lang="en-US" b="1" dirty="0">
                <a:solidFill>
                  <a:srgbClr val="FFFF00"/>
                </a:solidFill>
                <a:effectLst>
                  <a:glow rad="127000">
                    <a:srgbClr val="000000"/>
                  </a:glow>
                </a:effectLst>
                <a:latin typeface="Arial" charset="0"/>
                <a:ea typeface="ＭＳ Ｐゴシック" charset="0"/>
                <a:cs typeface="ＭＳ Ｐゴシック" charset="0"/>
              </a:rPr>
              <a:t>Strength</a:t>
            </a:r>
            <a:r>
              <a:rPr lang="en-US" b="1" dirty="0">
                <a:solidFill>
                  <a:srgbClr val="FFFFFF"/>
                </a:solidFill>
                <a:effectLst>
                  <a:glow rad="127000">
                    <a:srgbClr val="000000"/>
                  </a:glow>
                </a:effectLst>
                <a:latin typeface="Arial" charset="0"/>
                <a:ea typeface="ＭＳ Ｐゴシック" charset="0"/>
                <a:cs typeface="ＭＳ Ｐゴシック" charset="0"/>
              </a:rPr>
              <a:t>: Is wisdom keeping me stable?</a:t>
            </a:r>
          </a:p>
          <a:p>
            <a:pPr>
              <a:defRPr/>
            </a:pPr>
            <a:r>
              <a:rPr lang="en-US" b="1" dirty="0">
                <a:solidFill>
                  <a:srgbClr val="FFFF00"/>
                </a:solidFill>
                <a:effectLst>
                  <a:glow rad="127000">
                    <a:srgbClr val="000000"/>
                  </a:glow>
                </a:effectLst>
                <a:latin typeface="Arial" charset="0"/>
                <a:ea typeface="ＭＳ Ｐゴシック" charset="0"/>
                <a:cs typeface="ＭＳ Ｐゴシック" charset="0"/>
              </a:rPr>
              <a:t>Insight</a:t>
            </a:r>
            <a:r>
              <a:rPr lang="en-US" b="1" dirty="0">
                <a:solidFill>
                  <a:srgbClr val="FFFFFF"/>
                </a:solidFill>
                <a:effectLst>
                  <a:glow rad="127000">
                    <a:srgbClr val="000000"/>
                  </a:glow>
                </a:effectLst>
                <a:latin typeface="Arial" charset="0"/>
                <a:ea typeface="ＭＳ Ｐゴシック" charset="0"/>
                <a:cs typeface="ＭＳ Ｐゴシック" charset="0"/>
              </a:rPr>
              <a:t>: Is wisdom clearing my mind to see reality?</a:t>
            </a:r>
          </a:p>
        </p:txBody>
      </p:sp>
      <p:sp>
        <p:nvSpPr>
          <p:cNvPr id="5" name="Rectangle 2"/>
          <p:cNvSpPr txBox="1">
            <a:spLocks noChangeArrowheads="1"/>
          </p:cNvSpPr>
          <p:nvPr/>
        </p:nvSpPr>
        <p:spPr bwMode="auto">
          <a:xfrm>
            <a:off x="0" y="6365703"/>
            <a:ext cx="9144000" cy="4922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solidFill>
                  <a:srgbClr val="FFFFFF"/>
                </a:solidFill>
                <a:effectLst>
                  <a:glow rad="127000">
                    <a:srgbClr val="000000"/>
                  </a:glow>
                </a:effectLst>
                <a:latin typeface="Arial" charset="0"/>
                <a:ea typeface="ＭＳ Ｐゴシック" charset="0"/>
                <a:cs typeface="ＭＳ Ｐゴシック" charset="0"/>
              </a:rPr>
              <a:t>(Swindoll, </a:t>
            </a:r>
            <a:r>
              <a:rPr lang="en-US" sz="2400" b="1" i="1" dirty="0">
                <a:solidFill>
                  <a:srgbClr val="FFFFFF"/>
                </a:solidFill>
                <a:effectLst>
                  <a:glow rad="127000">
                    <a:srgbClr val="000000"/>
                  </a:glow>
                </a:effectLst>
                <a:latin typeface="Arial" charset="0"/>
                <a:ea typeface="ＭＳ Ｐゴシック" charset="0"/>
                <a:cs typeface="ＭＳ Ｐゴシック" charset="0"/>
              </a:rPr>
              <a:t>Living on the Ragged Edge Study Guide</a:t>
            </a:r>
            <a:r>
              <a:rPr lang="en-US" sz="2400" b="1" dirty="0">
                <a:solidFill>
                  <a:srgbClr val="FFFFFF"/>
                </a:solidFill>
                <a:effectLst>
                  <a:glow rad="127000">
                    <a:srgbClr val="000000"/>
                  </a:glow>
                </a:effectLst>
                <a:latin typeface="Arial" charset="0"/>
                <a:ea typeface="ＭＳ Ｐゴシック" charset="0"/>
                <a:cs typeface="ＭＳ Ｐゴシック" charset="0"/>
              </a:rPr>
              <a:t>, 73). </a:t>
            </a:r>
          </a:p>
        </p:txBody>
      </p:sp>
    </p:spTree>
    <p:extLst>
      <p:ext uri="{BB962C8B-B14F-4D97-AF65-F5344CB8AC3E}">
        <p14:creationId xmlns:p14="http://schemas.microsoft.com/office/powerpoint/2010/main" val="22338762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1"/>
          <p:cNvSpPr>
            <a:spLocks noChangeArrowheads="1"/>
          </p:cNvSpPr>
          <p:nvPr/>
        </p:nvSpPr>
        <p:spPr bwMode="auto">
          <a:xfrm>
            <a:off x="0" y="1196975"/>
            <a:ext cx="9144000" cy="5661025"/>
          </a:xfrm>
          <a:prstGeom prst="rect">
            <a:avLst/>
          </a:prstGeom>
          <a:solidFill>
            <a:srgbClr val="CCFFCC"/>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aphicFrame>
        <p:nvGraphicFramePr>
          <p:cNvPr id="483331" name="Object 2"/>
          <p:cNvGraphicFramePr>
            <a:graphicFrameLocks noChangeAspect="1"/>
          </p:cNvGraphicFramePr>
          <p:nvPr>
            <p:extLst>
              <p:ext uri="{D42A27DB-BD31-4B8C-83A1-F6EECF244321}">
                <p14:modId xmlns:p14="http://schemas.microsoft.com/office/powerpoint/2010/main" val="3711559117"/>
              </p:ext>
            </p:extLst>
          </p:nvPr>
        </p:nvGraphicFramePr>
        <p:xfrm>
          <a:off x="-23813" y="269835"/>
          <a:ext cx="9563101" cy="6864350"/>
        </p:xfrm>
        <a:graphic>
          <a:graphicData uri="http://schemas.openxmlformats.org/presentationml/2006/ole">
            <mc:AlternateContent xmlns:mc="http://schemas.openxmlformats.org/markup-compatibility/2006">
              <mc:Choice xmlns:v="urn:schemas-microsoft-com:vml" Requires="v">
                <p:oleObj name="Document" r:id="rId3" imgW="6286500" imgH="4241800" progId="Word.Document.8">
                  <p:embed/>
                </p:oleObj>
              </mc:Choice>
              <mc:Fallback>
                <p:oleObj name="Document" r:id="rId3" imgW="6286500" imgH="4241800" progId="Word.Document.8">
                  <p:embed/>
                  <p:pic>
                    <p:nvPicPr>
                      <p:cNvPr id="0" name=""/>
                      <p:cNvPicPr>
                        <a:picLocks noChangeAspect="1" noChangeArrowheads="1"/>
                      </p:cNvPicPr>
                      <p:nvPr/>
                    </p:nvPicPr>
                    <p:blipFill>
                      <a:blip r:embed="rId4"/>
                      <a:srcRect/>
                      <a:stretch>
                        <a:fillRect/>
                      </a:stretch>
                    </p:blipFill>
                    <p:spPr bwMode="auto">
                      <a:xfrm>
                        <a:off x="-23813" y="269835"/>
                        <a:ext cx="9563101" cy="6864350"/>
                      </a:xfrm>
                      <a:prstGeom prst="rect">
                        <a:avLst/>
                      </a:prstGeom>
                      <a:noFill/>
                      <a:ln>
                        <a:noFill/>
                      </a:ln>
                    </p:spPr>
                  </p:pic>
                </p:oleObj>
              </mc:Fallback>
            </mc:AlternateContent>
          </a:graphicData>
        </a:graphic>
      </p:graphicFrame>
      <p:sp>
        <p:nvSpPr>
          <p:cNvPr id="131075" name="Rectangle 2"/>
          <p:cNvSpPr>
            <a:spLocks noGrp="1" noChangeArrowheads="1"/>
          </p:cNvSpPr>
          <p:nvPr>
            <p:ph type="title"/>
          </p:nvPr>
        </p:nvSpPr>
        <p:spPr>
          <a:xfrm>
            <a:off x="0" y="0"/>
            <a:ext cx="9144000" cy="461963"/>
          </a:xfrm>
          <a:solidFill>
            <a:srgbClr val="0000FF"/>
          </a:solidFill>
        </p:spPr>
        <p:txBody>
          <a:bodyPr/>
          <a:lstStyle/>
          <a:p>
            <a:pPr>
              <a:defRPr/>
            </a:pPr>
            <a:r>
              <a:rPr lang="en-US" sz="3200" b="1" dirty="0">
                <a:latin typeface="Arial" charset="0"/>
                <a:cs typeface="Arial" charset="0"/>
              </a:rPr>
              <a:t>Ecclesiastes Overview</a:t>
            </a:r>
          </a:p>
        </p:txBody>
      </p:sp>
      <p:sp>
        <p:nvSpPr>
          <p:cNvPr id="483333" name="TextBox 5"/>
          <p:cNvSpPr txBox="1">
            <a:spLocks noChangeArrowheads="1"/>
          </p:cNvSpPr>
          <p:nvPr/>
        </p:nvSpPr>
        <p:spPr bwMode="auto">
          <a:xfrm>
            <a:off x="8305800" y="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b="1">
                <a:solidFill>
                  <a:srgbClr val="FFFFFF"/>
                </a:solidFill>
                <a:latin typeface="Arial" charset="0"/>
                <a:cs typeface="Arial" charset="0"/>
              </a:rPr>
              <a:t>403</a:t>
            </a:r>
          </a:p>
        </p:txBody>
      </p:sp>
      <p:sp>
        <p:nvSpPr>
          <p:cNvPr id="2" name="Oval 1"/>
          <p:cNvSpPr/>
          <p:nvPr/>
        </p:nvSpPr>
        <p:spPr bwMode="auto">
          <a:xfrm>
            <a:off x="0" y="1578428"/>
            <a:ext cx="2340428" cy="1450068"/>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65246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Ecclesiastes 8</a:t>
            </a:r>
          </a:p>
        </p:txBody>
      </p:sp>
    </p:spTree>
    <p:extLst>
      <p:ext uri="{BB962C8B-B14F-4D97-AF65-F5344CB8AC3E}">
        <p14:creationId xmlns:p14="http://schemas.microsoft.com/office/powerpoint/2010/main" val="41522638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52500" y="1524000"/>
            <a:ext cx="7239000" cy="3810000"/>
          </a:xfrm>
          <a:prstGeom prst="rect">
            <a:avLst/>
          </a:prstGeom>
        </p:spPr>
      </p:pic>
      <p:sp>
        <p:nvSpPr>
          <p:cNvPr id="8" name="Rectangle 2"/>
          <p:cNvSpPr txBox="1">
            <a:spLocks noChangeArrowheads="1"/>
          </p:cNvSpPr>
          <p:nvPr/>
        </p:nvSpPr>
        <p:spPr bwMode="auto">
          <a:xfrm>
            <a:off x="-26844" y="5085184"/>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i="1" dirty="0">
                <a:solidFill>
                  <a:srgbClr val="FFFFFF"/>
                </a:solidFill>
                <a:effectLst>
                  <a:glow rad="127000">
                    <a:srgbClr val="000000"/>
                  </a:glow>
                </a:effectLst>
                <a:latin typeface="Arial" charset="0"/>
                <a:ea typeface="ＭＳ Ｐゴシック" charset="0"/>
                <a:cs typeface="ＭＳ Ｐゴシック" charset="0"/>
              </a:rPr>
              <a:t>Ecclesiastes 8</a:t>
            </a:r>
          </a:p>
        </p:txBody>
      </p:sp>
      <p:sp>
        <p:nvSpPr>
          <p:cNvPr id="900098" name="Rectangle 2"/>
          <p:cNvSpPr>
            <a:spLocks noGrp="1" noChangeArrowheads="1"/>
          </p:cNvSpPr>
          <p:nvPr>
            <p:ph type="ctrTitle"/>
          </p:nvPr>
        </p:nvSpPr>
        <p:spPr>
          <a:xfrm>
            <a:off x="26845" y="192768"/>
            <a:ext cx="9117155" cy="1254125"/>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Submission &amp; Joy</a:t>
            </a: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Dr. Rick Griffith • Crossroads International Church Singapore</a:t>
            </a:r>
          </a:p>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1610931464"/>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6223000" cy="4572000"/>
          </a:xfrm>
          <a:prstGeom prst="rect">
            <a:avLst/>
          </a:prstGeom>
        </p:spPr>
      </p:pic>
      <p:sp>
        <p:nvSpPr>
          <p:cNvPr id="900098" name="Rectangle 2"/>
          <p:cNvSpPr>
            <a:spLocks noGrp="1" noChangeArrowheads="1"/>
          </p:cNvSpPr>
          <p:nvPr>
            <p:ph type="ctrTitle"/>
          </p:nvPr>
        </p:nvSpPr>
        <p:spPr>
          <a:xfrm>
            <a:off x="-181429" y="4064000"/>
            <a:ext cx="9325429" cy="2676525"/>
          </a:xfrm>
          <a:noFill/>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How should we respond to </a:t>
            </a:r>
            <a:r>
              <a:rPr lang="en-US" sz="5400" b="1" dirty="0">
                <a:solidFill>
                  <a:srgbClr val="FFFF00"/>
                </a:solidFill>
                <a:effectLst>
                  <a:glow rad="127000">
                    <a:schemeClr val="tx1"/>
                  </a:glow>
                </a:effectLst>
                <a:latin typeface="Arial" charset="0"/>
                <a:ea typeface="ＭＳ Ｐゴシック" charset="0"/>
                <a:cs typeface="ＭＳ Ｐゴシック" charset="0"/>
              </a:rPr>
              <a:t>authority</a:t>
            </a:r>
            <a:br>
              <a:rPr lang="en-US" sz="5400" b="1" dirty="0">
                <a:effectLst>
                  <a:glow rad="127000">
                    <a:schemeClr val="tx1"/>
                  </a:glow>
                </a:effectLst>
                <a:latin typeface="Arial" charset="0"/>
                <a:ea typeface="ＭＳ Ｐゴシック" charset="0"/>
                <a:cs typeface="ＭＳ Ｐゴシック" charset="0"/>
              </a:rPr>
            </a:br>
            <a:r>
              <a:rPr lang="en-US" sz="5400" b="1" dirty="0">
                <a:effectLst>
                  <a:glow rad="127000">
                    <a:schemeClr val="tx1"/>
                  </a:glow>
                </a:effectLst>
                <a:latin typeface="Arial" charset="0"/>
                <a:ea typeface="ＭＳ Ｐゴシック" charset="0"/>
                <a:cs typeface="ＭＳ Ｐゴシック" charset="0"/>
              </a:rPr>
              <a:t>—to both God and man?</a:t>
            </a:r>
          </a:p>
        </p:txBody>
      </p:sp>
    </p:spTree>
    <p:extLst>
      <p:ext uri="{BB962C8B-B14F-4D97-AF65-F5344CB8AC3E}">
        <p14:creationId xmlns:p14="http://schemas.microsoft.com/office/powerpoint/2010/main" val="205306831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68300"/>
            <a:ext cx="9144000" cy="6099599"/>
          </a:xfrm>
          <a:prstGeom prst="rect">
            <a:avLst/>
          </a:prstGeom>
        </p:spPr>
      </p:pic>
      <p:sp>
        <p:nvSpPr>
          <p:cNvPr id="900098" name="Rectangle 2"/>
          <p:cNvSpPr>
            <a:spLocks noGrp="1" noChangeArrowheads="1"/>
          </p:cNvSpPr>
          <p:nvPr>
            <p:ph type="ctrTitle"/>
          </p:nvPr>
        </p:nvSpPr>
        <p:spPr>
          <a:xfrm>
            <a:off x="0" y="876304"/>
            <a:ext cx="9144000" cy="2023382"/>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1. </a:t>
            </a:r>
            <a:r>
              <a:rPr lang="en-US" b="1" dirty="0">
                <a:solidFill>
                  <a:srgbClr val="FFFF00"/>
                </a:solidFill>
                <a:effectLst>
                  <a:glow rad="127000">
                    <a:schemeClr val="tx1"/>
                  </a:glow>
                </a:effectLst>
                <a:latin typeface="Arial" charset="0"/>
                <a:ea typeface="ＭＳ Ｐゴシック" charset="0"/>
                <a:cs typeface="ＭＳ Ｐゴシック" charset="0"/>
              </a:rPr>
              <a:t>Obey</a:t>
            </a:r>
            <a:r>
              <a:rPr lang="en-US" b="1" dirty="0">
                <a:effectLst>
                  <a:glow rad="127000">
                    <a:schemeClr val="tx1"/>
                  </a:glow>
                </a:effectLst>
                <a:latin typeface="Arial" charset="0"/>
                <a:ea typeface="ＭＳ Ｐゴシック" charset="0"/>
                <a:cs typeface="ＭＳ Ｐゴシック" charset="0"/>
              </a:rPr>
              <a:t> authorities due to the many advantages (8:1-9).</a:t>
            </a:r>
          </a:p>
        </p:txBody>
      </p:sp>
    </p:spTree>
    <p:extLst>
      <p:ext uri="{BB962C8B-B14F-4D97-AF65-F5344CB8AC3E}">
        <p14:creationId xmlns:p14="http://schemas.microsoft.com/office/powerpoint/2010/main" val="119353135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016000"/>
            <a:ext cx="9124122" cy="5842000"/>
          </a:xfrm>
          <a:prstGeom prst="rect">
            <a:avLst/>
          </a:prstGeom>
        </p:spPr>
      </p:pic>
      <p:sp>
        <p:nvSpPr>
          <p:cNvPr id="900098" name="Rectangle 2"/>
          <p:cNvSpPr>
            <a:spLocks noGrp="1" noChangeArrowheads="1"/>
          </p:cNvSpPr>
          <p:nvPr>
            <p:ph type="ctrTitle"/>
          </p:nvPr>
        </p:nvSpPr>
        <p:spPr>
          <a:xfrm>
            <a:off x="0" y="41733"/>
            <a:ext cx="9144000" cy="1464123"/>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2.  We punish the </a:t>
            </a:r>
            <a:r>
              <a:rPr lang="en-US" b="1" dirty="0">
                <a:solidFill>
                  <a:srgbClr val="FFFF00"/>
                </a:solidFill>
                <a:effectLst>
                  <a:glow rad="127000">
                    <a:schemeClr val="tx1"/>
                  </a:glow>
                </a:effectLst>
                <a:latin typeface="Arial" charset="0"/>
                <a:ea typeface="ＭＳ Ｐゴシック" charset="0"/>
                <a:cs typeface="ＭＳ Ｐゴシック" charset="0"/>
              </a:rPr>
              <a:t>wrong</a:t>
            </a:r>
            <a:r>
              <a:rPr lang="en-US" b="1" dirty="0">
                <a:effectLst>
                  <a:glow rad="127000">
                    <a:schemeClr val="tx1"/>
                  </a:glow>
                </a:effectLst>
                <a:latin typeface="Arial" charset="0"/>
                <a:ea typeface="ＭＳ Ｐゴシック" charset="0"/>
                <a:cs typeface="ＭＳ Ｐゴシック" charset="0"/>
              </a:rPr>
              <a:t> people</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—so it puzzles us (8:10-14).</a:t>
            </a:r>
          </a:p>
        </p:txBody>
      </p:sp>
    </p:spTree>
    <p:extLst>
      <p:ext uri="{BB962C8B-B14F-4D97-AF65-F5344CB8AC3E}">
        <p14:creationId xmlns:p14="http://schemas.microsoft.com/office/powerpoint/2010/main" val="371464090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798286"/>
            <a:ext cx="9106128" cy="605971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1298511"/>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Who do we punish?</a:t>
            </a:r>
          </a:p>
        </p:txBody>
      </p:sp>
      <p:sp>
        <p:nvSpPr>
          <p:cNvPr id="5" name="Rectangle 2"/>
          <p:cNvSpPr txBox="1">
            <a:spLocks noChangeArrowheads="1"/>
          </p:cNvSpPr>
          <p:nvPr/>
        </p:nvSpPr>
        <p:spPr bwMode="auto">
          <a:xfrm>
            <a:off x="0" y="1785775"/>
            <a:ext cx="4354286" cy="36933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solidFill>
                  <a:srgbClr val="FFFFFF"/>
                </a:solidFill>
                <a:effectLst>
                  <a:glow rad="127000">
                    <a:srgbClr val="000000"/>
                  </a:glow>
                </a:effectLst>
                <a:latin typeface="Arial" charset="0"/>
                <a:ea typeface="ＭＳ Ｐゴシック" charset="0"/>
                <a:cs typeface="ＭＳ Ｐゴシック" charset="0"/>
              </a:rPr>
              <a:t>We don</a:t>
            </a:r>
            <a:r>
              <a:rPr lang="fr-FR" sz="4800" b="1" dirty="0">
                <a:solidFill>
                  <a:srgbClr val="FFFFFF"/>
                </a:solidFill>
                <a:effectLst>
                  <a:glow rad="127000">
                    <a:srgbClr val="000000"/>
                  </a:glow>
                </a:effectLst>
                <a:latin typeface="Arial" charset="0"/>
                <a:ea typeface="ＭＳ Ｐゴシック" charset="0"/>
                <a:cs typeface="ＭＳ Ｐゴシック" charset="0"/>
              </a:rPr>
              <a:t>'</a:t>
            </a:r>
            <a:r>
              <a:rPr lang="en-US" sz="4800" b="1" dirty="0">
                <a:solidFill>
                  <a:srgbClr val="FFFFFF"/>
                </a:solidFill>
                <a:effectLst>
                  <a:glow rad="127000">
                    <a:srgbClr val="000000"/>
                  </a:glow>
                </a:effectLst>
                <a:latin typeface="Arial" charset="0"/>
                <a:ea typeface="ＭＳ Ｐゴシック" charset="0"/>
                <a:cs typeface="ＭＳ Ｐゴシック" charset="0"/>
              </a:rPr>
              <a:t>t punish bad people</a:t>
            </a:r>
            <a:br>
              <a:rPr lang="en-US" sz="4800" b="1" dirty="0">
                <a:solidFill>
                  <a:srgbClr val="FFFFFF"/>
                </a:solidFill>
                <a:effectLst>
                  <a:glow rad="127000">
                    <a:srgbClr val="000000"/>
                  </a:glow>
                </a:effectLst>
                <a:latin typeface="Arial" charset="0"/>
                <a:ea typeface="ＭＳ Ｐゴシック" charset="0"/>
                <a:cs typeface="ＭＳ Ｐゴシック" charset="0"/>
              </a:rPr>
            </a:br>
            <a:r>
              <a:rPr lang="en-US" sz="4800" b="1" dirty="0">
                <a:solidFill>
                  <a:srgbClr val="FFFFFF"/>
                </a:solidFill>
                <a:effectLst>
                  <a:glow rad="127000">
                    <a:srgbClr val="000000"/>
                  </a:glow>
                </a:effectLst>
                <a:latin typeface="Arial" charset="0"/>
                <a:ea typeface="ＭＳ Ｐゴシック" charset="0"/>
                <a:cs typeface="ＭＳ Ｐゴシック" charset="0"/>
              </a:rPr>
              <a:t>(8:10-13).</a:t>
            </a:r>
          </a:p>
        </p:txBody>
      </p:sp>
      <p:sp>
        <p:nvSpPr>
          <p:cNvPr id="6" name="Rectangle 2"/>
          <p:cNvSpPr txBox="1">
            <a:spLocks noChangeArrowheads="1"/>
          </p:cNvSpPr>
          <p:nvPr/>
        </p:nvSpPr>
        <p:spPr bwMode="auto">
          <a:xfrm>
            <a:off x="5061856" y="1785775"/>
            <a:ext cx="4044271" cy="36933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solidFill>
                  <a:srgbClr val="FFFFFF"/>
                </a:solidFill>
                <a:effectLst>
                  <a:glow rad="127000">
                    <a:srgbClr val="000000"/>
                  </a:glow>
                </a:effectLst>
                <a:latin typeface="Arial" charset="0"/>
                <a:ea typeface="ＭＳ Ｐゴシック" charset="0"/>
                <a:cs typeface="ＭＳ Ｐゴシック" charset="0"/>
              </a:rPr>
              <a:t>We punish good people instead</a:t>
            </a:r>
            <a:br>
              <a:rPr lang="en-US" sz="4800" b="1" dirty="0">
                <a:solidFill>
                  <a:srgbClr val="FFFFFF"/>
                </a:solidFill>
                <a:effectLst>
                  <a:glow rad="127000">
                    <a:srgbClr val="000000"/>
                  </a:glow>
                </a:effectLst>
                <a:latin typeface="Arial" charset="0"/>
                <a:ea typeface="ＭＳ Ｐゴシック" charset="0"/>
                <a:cs typeface="ＭＳ Ｐゴシック" charset="0"/>
              </a:rPr>
            </a:br>
            <a:r>
              <a:rPr lang="en-US" sz="4800" b="1" dirty="0">
                <a:solidFill>
                  <a:srgbClr val="FFFFFF"/>
                </a:solidFill>
                <a:effectLst>
                  <a:glow rad="127000">
                    <a:srgbClr val="000000"/>
                  </a:glow>
                </a:effectLst>
                <a:latin typeface="Arial" charset="0"/>
                <a:ea typeface="ＭＳ Ｐゴシック" charset="0"/>
                <a:cs typeface="ＭＳ Ｐゴシック" charset="0"/>
              </a:rPr>
              <a:t>(8:14).</a:t>
            </a:r>
          </a:p>
        </p:txBody>
      </p:sp>
    </p:spTree>
    <p:extLst>
      <p:ext uri="{BB962C8B-B14F-4D97-AF65-F5344CB8AC3E}">
        <p14:creationId xmlns:p14="http://schemas.microsoft.com/office/powerpoint/2010/main" val="40580203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2031549"/>
            <a:ext cx="9144000" cy="5153025"/>
          </a:xfrm>
          <a:prstGeom prst="rect">
            <a:avLst/>
          </a:prstGeom>
        </p:spPr>
      </p:pic>
      <p:sp>
        <p:nvSpPr>
          <p:cNvPr id="900098" name="Rectangle 2"/>
          <p:cNvSpPr>
            <a:spLocks noGrp="1" noChangeArrowheads="1"/>
          </p:cNvSpPr>
          <p:nvPr>
            <p:ph type="ctrTitle"/>
          </p:nvPr>
        </p:nvSpPr>
        <p:spPr>
          <a:xfrm>
            <a:off x="0" y="41733"/>
            <a:ext cx="9144000" cy="2023382"/>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3. Enjoy life and </a:t>
            </a:r>
            <a:r>
              <a:rPr lang="en-US" b="1" dirty="0">
                <a:solidFill>
                  <a:srgbClr val="FFFF00"/>
                </a:solidFill>
                <a:effectLst>
                  <a:glow rad="127000">
                    <a:schemeClr val="tx1"/>
                  </a:glow>
                </a:effectLst>
                <a:latin typeface="Arial" charset="0"/>
                <a:ea typeface="ＭＳ Ｐゴシック" charset="0"/>
                <a:cs typeface="ＭＳ Ｐゴシック" charset="0"/>
              </a:rPr>
              <a:t>submit</a:t>
            </a:r>
            <a:r>
              <a:rPr lang="en-US" b="1" dirty="0">
                <a:effectLst>
                  <a:glow rad="127000">
                    <a:schemeClr val="tx1"/>
                  </a:glow>
                </a:effectLst>
                <a:latin typeface="Arial" charset="0"/>
                <a:ea typeface="ＭＳ Ｐゴシック" charset="0"/>
                <a:cs typeface="ＭＳ Ｐゴシック" charset="0"/>
              </a:rPr>
              <a:t> to God even though He won</a:t>
            </a:r>
            <a:r>
              <a:rPr lang="fr-FR"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t tell us His reasons (8:15-17).</a:t>
            </a:r>
          </a:p>
        </p:txBody>
      </p:sp>
    </p:spTree>
    <p:extLst>
      <p:ext uri="{BB962C8B-B14F-4D97-AF65-F5344CB8AC3E}">
        <p14:creationId xmlns:p14="http://schemas.microsoft.com/office/powerpoint/2010/main" val="187166405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987552"/>
            <a:ext cx="9144000" cy="587044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4932" y="62203"/>
            <a:ext cx="9036496" cy="2060511"/>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"So I recommend having fun, because there is nothing better for people in this world than to eat, drink, and enjoy life."</a:t>
            </a:r>
          </a:p>
        </p:txBody>
      </p:sp>
      <p:sp>
        <p:nvSpPr>
          <p:cNvPr id="5" name="Rectangle 2"/>
          <p:cNvSpPr txBox="1">
            <a:spLocks noChangeArrowheads="1"/>
          </p:cNvSpPr>
          <p:nvPr/>
        </p:nvSpPr>
        <p:spPr bwMode="auto">
          <a:xfrm>
            <a:off x="0" y="1995715"/>
            <a:ext cx="3900714" cy="486228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solidFill>
                  <a:srgbClr val="FFFFFF"/>
                </a:solidFill>
                <a:effectLst>
                  <a:glow rad="127000">
                    <a:srgbClr val="000000"/>
                  </a:glow>
                </a:effectLst>
                <a:latin typeface="Arial" charset="0"/>
                <a:ea typeface="ＭＳ Ｐゴシック" charset="0"/>
                <a:cs typeface="ＭＳ Ｐゴシック" charset="0"/>
              </a:rPr>
              <a:t>"That way they will experience some happiness along with all the hard work God gives them under the sun" (8:15 </a:t>
            </a:r>
            <a:r>
              <a:rPr lang="en-US" sz="3200" b="1" dirty="0">
                <a:solidFill>
                  <a:srgbClr val="FFFFFF"/>
                </a:solidFill>
                <a:effectLst>
                  <a:glow rad="127000">
                    <a:srgbClr val="000000"/>
                  </a:glow>
                </a:effectLst>
                <a:latin typeface="Arial" charset="0"/>
                <a:ea typeface="ＭＳ Ｐゴシック" charset="0"/>
                <a:cs typeface="ＭＳ Ｐゴシック" charset="0"/>
              </a:rPr>
              <a:t>NLT</a:t>
            </a:r>
            <a:r>
              <a:rPr lang="en-US" sz="36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077920886"/>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697980"/>
          </a:xfrm>
          <a:prstGeom prst="rect">
            <a:avLst/>
          </a:prstGeom>
        </p:spPr>
      </p:pic>
      <p:sp>
        <p:nvSpPr>
          <p:cNvPr id="900098" name="Rectangle 2"/>
          <p:cNvSpPr>
            <a:spLocks noGrp="1" noChangeArrowheads="1"/>
          </p:cNvSpPr>
          <p:nvPr>
            <p:ph type="ctrTitle"/>
          </p:nvPr>
        </p:nvSpPr>
        <p:spPr>
          <a:xfrm>
            <a:off x="0" y="5370286"/>
            <a:ext cx="9144000" cy="1442812"/>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Humbly submit to man and God—and you</a:t>
            </a:r>
            <a:r>
              <a:rPr lang="fr-FR" b="1" dirty="0">
                <a:effectLst>
                  <a:glow rad="127000">
                    <a:schemeClr val="tx1"/>
                  </a:glow>
                </a:effectLst>
                <a:latin typeface="Arial" charset="0"/>
                <a:ea typeface="ＭＳ Ｐゴシック" charset="0"/>
                <a:cs typeface="ＭＳ Ｐゴシック" charset="0"/>
              </a:rPr>
              <a:t>'</a:t>
            </a:r>
            <a:r>
              <a:rPr lang="en-US" b="1" dirty="0" err="1">
                <a:effectLst>
                  <a:glow rad="127000">
                    <a:schemeClr val="tx1"/>
                  </a:glow>
                </a:effectLst>
                <a:latin typeface="Arial" charset="0"/>
                <a:ea typeface="ＭＳ Ｐゴシック" charset="0"/>
                <a:cs typeface="ＭＳ Ｐゴシック" charset="0"/>
              </a:rPr>
              <a:t>ll</a:t>
            </a:r>
            <a:r>
              <a:rPr lang="en-US" b="1" dirty="0">
                <a:effectLst>
                  <a:glow rad="127000">
                    <a:schemeClr val="tx1"/>
                  </a:glow>
                </a:effectLst>
                <a:latin typeface="Arial" charset="0"/>
                <a:ea typeface="ＭＳ Ｐゴシック" charset="0"/>
                <a:cs typeface="ＭＳ Ｐゴシック" charset="0"/>
              </a:rPr>
              <a:t> get </a:t>
            </a:r>
            <a:r>
              <a:rPr lang="en-US" b="1" dirty="0">
                <a:solidFill>
                  <a:srgbClr val="FFFF00"/>
                </a:solidFill>
                <a:effectLst>
                  <a:glow rad="127000">
                    <a:schemeClr val="tx1"/>
                  </a:glow>
                </a:effectLst>
                <a:latin typeface="Arial" charset="0"/>
                <a:ea typeface="ＭＳ Ｐゴシック" charset="0"/>
                <a:cs typeface="ＭＳ Ｐゴシック" charset="0"/>
              </a:rPr>
              <a:t>joy</a:t>
            </a:r>
            <a:r>
              <a:rPr lang="en-US" b="1" dirty="0">
                <a:effectLst>
                  <a:glow rad="127000">
                    <a:schemeClr val="tx1"/>
                  </a:glow>
                </a:effectLst>
                <a:latin typeface="Arial" charset="0"/>
                <a:ea typeface="ＭＳ Ｐゴシック" charset="0"/>
                <a:cs typeface="ＭＳ Ｐゴシック" charset="0"/>
              </a:rPr>
              <a:t>! </a:t>
            </a:r>
          </a:p>
        </p:txBody>
      </p:sp>
      <p:sp>
        <p:nvSpPr>
          <p:cNvPr id="4" name="Rectangle 2"/>
          <p:cNvSpPr txBox="1">
            <a:spLocks noChangeArrowheads="1"/>
          </p:cNvSpPr>
          <p:nvPr/>
        </p:nvSpPr>
        <p:spPr bwMode="auto">
          <a:xfrm>
            <a:off x="0" y="-43995"/>
            <a:ext cx="9144000" cy="164238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solidFill>
                  <a:srgbClr val="FFFFFF"/>
                </a:solidFill>
                <a:effectLst>
                  <a:glow rad="127000">
                    <a:srgbClr val="000000"/>
                  </a:glow>
                </a:effectLst>
                <a:latin typeface="Arial" charset="0"/>
                <a:ea typeface="ＭＳ Ｐゴシック" charset="0"/>
                <a:cs typeface="ＭＳ Ｐゴシック" charset="0"/>
              </a:rPr>
              <a:t>Main Idea of Ecclesiastes 8</a:t>
            </a:r>
          </a:p>
        </p:txBody>
      </p:sp>
    </p:spTree>
    <p:extLst>
      <p:ext uri="{BB962C8B-B14F-4D97-AF65-F5344CB8AC3E}">
        <p14:creationId xmlns:p14="http://schemas.microsoft.com/office/powerpoint/2010/main" val="275653232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676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Where do you need to…</a:t>
            </a:r>
          </a:p>
        </p:txBody>
      </p:sp>
      <p:sp>
        <p:nvSpPr>
          <p:cNvPr id="4" name="Rectangle 2"/>
          <p:cNvSpPr txBox="1">
            <a:spLocks noChangeArrowheads="1"/>
          </p:cNvSpPr>
          <p:nvPr/>
        </p:nvSpPr>
        <p:spPr bwMode="auto">
          <a:xfrm>
            <a:off x="634972" y="1367531"/>
            <a:ext cx="8509028" cy="24446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36575" indent="-536575" algn="l">
              <a:defRPr/>
            </a:pPr>
            <a:r>
              <a:rPr lang="en-US" sz="4800" b="1" dirty="0">
                <a:solidFill>
                  <a:srgbClr val="FFFFFF"/>
                </a:solidFill>
                <a:effectLst>
                  <a:glow rad="127000">
                    <a:srgbClr val="000000"/>
                  </a:glow>
                </a:effectLst>
                <a:latin typeface="Arial" charset="0"/>
                <a:ea typeface="ＭＳ Ｐゴシック" charset="0"/>
                <a:cs typeface="ＭＳ Ｐゴシック" charset="0"/>
              </a:rPr>
              <a:t>• Submit to authority?</a:t>
            </a:r>
          </a:p>
          <a:p>
            <a:pPr marL="536575" indent="-536575" algn="l">
              <a:defRPr/>
            </a:pPr>
            <a:r>
              <a:rPr lang="en-US" sz="4800" b="1" dirty="0">
                <a:solidFill>
                  <a:srgbClr val="FFFFFF"/>
                </a:solidFill>
                <a:effectLst>
                  <a:glow rad="127000">
                    <a:srgbClr val="000000"/>
                  </a:glow>
                </a:effectLst>
                <a:latin typeface="Arial" charset="0"/>
                <a:ea typeface="ＭＳ Ｐゴシック" charset="0"/>
                <a:cs typeface="ＭＳ Ｐゴシック" charset="0"/>
              </a:rPr>
              <a:t>• Recognize your limited understanding?</a:t>
            </a:r>
          </a:p>
        </p:txBody>
      </p:sp>
      <p:pic>
        <p:nvPicPr>
          <p:cNvPr id="5" name="Picture 4"/>
          <p:cNvPicPr>
            <a:picLocks noChangeAspect="1"/>
          </p:cNvPicPr>
          <p:nvPr/>
        </p:nvPicPr>
        <p:blipFill>
          <a:blip r:embed="rId3"/>
          <a:stretch>
            <a:fillRect/>
          </a:stretch>
        </p:blipFill>
        <p:spPr>
          <a:xfrm>
            <a:off x="1041400" y="3962400"/>
            <a:ext cx="7048500" cy="2895600"/>
          </a:xfrm>
          <a:prstGeom prst="rect">
            <a:avLst/>
          </a:prstGeom>
        </p:spPr>
      </p:pic>
    </p:spTree>
    <p:extLst>
      <p:ext uri="{BB962C8B-B14F-4D97-AF65-F5344CB8AC3E}">
        <p14:creationId xmlns:p14="http://schemas.microsoft.com/office/powerpoint/2010/main" val="29715039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Ecclesiastes 1</a:t>
            </a:r>
          </a:p>
        </p:txBody>
      </p:sp>
    </p:spTree>
    <p:extLst>
      <p:ext uri="{BB962C8B-B14F-4D97-AF65-F5344CB8AC3E}">
        <p14:creationId xmlns:p14="http://schemas.microsoft.com/office/powerpoint/2010/main" val="61144987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Ecclesiastes 9</a:t>
            </a:r>
          </a:p>
        </p:txBody>
      </p:sp>
    </p:spTree>
    <p:extLst>
      <p:ext uri="{BB962C8B-B14F-4D97-AF65-F5344CB8AC3E}">
        <p14:creationId xmlns:p14="http://schemas.microsoft.com/office/powerpoint/2010/main" val="218905914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sz="7200" b="1" dirty="0">
                <a:solidFill>
                  <a:schemeClr val="tx2"/>
                </a:solidFill>
                <a:effectLst>
                  <a:glow rad="127000">
                    <a:schemeClr val="bg1"/>
                  </a:glow>
                </a:effectLst>
                <a:latin typeface="Arial" charset="0"/>
                <a:ea typeface="ＭＳ Ｐゴシック" charset="0"/>
                <a:cs typeface="ＭＳ Ｐゴシック" charset="0"/>
              </a:rPr>
              <a:t>The Future</a:t>
            </a:r>
          </a:p>
        </p:txBody>
      </p:sp>
      <p:sp>
        <p:nvSpPr>
          <p:cNvPr id="100357" name="TextBox 2"/>
          <p:cNvSpPr txBox="1">
            <a:spLocks noChangeArrowheads="1"/>
          </p:cNvSpPr>
          <p:nvPr/>
        </p:nvSpPr>
        <p:spPr bwMode="auto">
          <a:xfrm>
            <a:off x="0" y="6336745"/>
            <a:ext cx="9144000" cy="42705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4400" b="1">
                <a:solidFill>
                  <a:schemeClr val="tx2"/>
                </a:solidFill>
                <a:effectLst>
                  <a:glow rad="127000">
                    <a:schemeClr val="bg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2800" dirty="0">
                <a:solidFill>
                  <a:srgbClr val="000000"/>
                </a:solidFill>
                <a:effectLst>
                  <a:glow rad="127000">
                    <a:srgbClr val="FFFFFF"/>
                  </a:glow>
                </a:effectLst>
              </a:rPr>
              <a:t>Website</a:t>
            </a:r>
            <a:endParaRPr lang="en-US" dirty="0">
              <a:solidFill>
                <a:srgbClr val="000000"/>
              </a:solidFill>
              <a:effectLst>
                <a:glow rad="127000">
                  <a:srgbClr val="FFFFFF"/>
                </a:glow>
              </a:effectLst>
            </a:endParaRPr>
          </a:p>
        </p:txBody>
      </p:sp>
      <p:pic>
        <p:nvPicPr>
          <p:cNvPr id="2" name="Picture 1"/>
          <p:cNvPicPr>
            <a:picLocks noChangeAspect="1"/>
          </p:cNvPicPr>
          <p:nvPr/>
        </p:nvPicPr>
        <p:blipFill>
          <a:blip r:embed="rId3"/>
          <a:stretch>
            <a:fillRect/>
          </a:stretch>
        </p:blipFill>
        <p:spPr>
          <a:xfrm>
            <a:off x="0" y="2577841"/>
            <a:ext cx="6418852" cy="4292734"/>
          </a:xfrm>
          <a:prstGeom prst="rect">
            <a:avLst/>
          </a:prstGeom>
        </p:spPr>
      </p:pic>
      <p:sp>
        <p:nvSpPr>
          <p:cNvPr id="6" name="Rectangle 2"/>
          <p:cNvSpPr txBox="1">
            <a:spLocks noChangeArrowheads="1"/>
          </p:cNvSpPr>
          <p:nvPr/>
        </p:nvSpPr>
        <p:spPr bwMode="auto">
          <a:xfrm rot="20253776">
            <a:off x="-740167" y="2189150"/>
            <a:ext cx="10599926" cy="220835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9600" b="1" dirty="0">
                <a:solidFill>
                  <a:srgbClr val="FF0000"/>
                </a:solidFill>
                <a:effectLst>
                  <a:glow rad="127000">
                    <a:srgbClr val="FFFFFF"/>
                  </a:glow>
                </a:effectLst>
                <a:latin typeface="Capitals"/>
                <a:ea typeface="ＭＳ Ｐゴシック" charset="0"/>
                <a:cs typeface="Capitals"/>
              </a:rPr>
              <a:t>UNCERTAIN</a:t>
            </a:r>
          </a:p>
        </p:txBody>
      </p:sp>
    </p:spTree>
    <p:extLst>
      <p:ext uri="{BB962C8B-B14F-4D97-AF65-F5344CB8AC3E}">
        <p14:creationId xmlns:p14="http://schemas.microsoft.com/office/powerpoint/2010/main" val="165613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715530"/>
            <a:ext cx="7275378" cy="5142469"/>
          </a:xfrm>
          <a:prstGeom prst="rect">
            <a:avLst/>
          </a:prstGeom>
        </p:spPr>
      </p:pic>
      <p:sp>
        <p:nvSpPr>
          <p:cNvPr id="900098" name="Rectangle 2"/>
          <p:cNvSpPr>
            <a:spLocks noGrp="1" noChangeArrowheads="1"/>
          </p:cNvSpPr>
          <p:nvPr>
            <p:ph type="ctrTitle"/>
          </p:nvPr>
        </p:nvSpPr>
        <p:spPr>
          <a:xfrm>
            <a:off x="82470" y="49197"/>
            <a:ext cx="8923391" cy="1286938"/>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How do most people deal with our uncertain future?</a:t>
            </a:r>
          </a:p>
        </p:txBody>
      </p:sp>
      <p:sp>
        <p:nvSpPr>
          <p:cNvPr id="4" name="Rectangle 2"/>
          <p:cNvSpPr txBox="1">
            <a:spLocks noChangeArrowheads="1"/>
          </p:cNvSpPr>
          <p:nvPr/>
        </p:nvSpPr>
        <p:spPr bwMode="auto">
          <a:xfrm>
            <a:off x="4618390" y="1715530"/>
            <a:ext cx="4525609" cy="514247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63538" indent="-363538" algn="l">
              <a:buFont typeface="Arial"/>
              <a:buChar char="•"/>
              <a:defRPr/>
            </a:pPr>
            <a:r>
              <a:rPr lang="en-US" sz="4800" b="1" dirty="0">
                <a:solidFill>
                  <a:srgbClr val="FFFFFF"/>
                </a:solidFill>
                <a:effectLst>
                  <a:glow rad="127000">
                    <a:srgbClr val="000000"/>
                  </a:glow>
                </a:effectLst>
                <a:latin typeface="Arial" charset="0"/>
                <a:ea typeface="ＭＳ Ｐゴシック" charset="0"/>
                <a:cs typeface="ＭＳ Ｐゴシック" charset="0"/>
              </a:rPr>
              <a:t>Materialism</a:t>
            </a:r>
          </a:p>
          <a:p>
            <a:pPr marL="363538" indent="-363538" algn="l">
              <a:buFont typeface="Arial"/>
              <a:buChar char="•"/>
              <a:defRPr/>
            </a:pPr>
            <a:r>
              <a:rPr lang="en-US" sz="4800" b="1" dirty="0">
                <a:solidFill>
                  <a:srgbClr val="FFFFFF"/>
                </a:solidFill>
                <a:effectLst>
                  <a:glow rad="127000">
                    <a:srgbClr val="000000"/>
                  </a:glow>
                </a:effectLst>
                <a:latin typeface="Arial" charset="0"/>
                <a:ea typeface="ＭＳ Ｐゴシック" charset="0"/>
                <a:cs typeface="ＭＳ Ｐゴシック" charset="0"/>
              </a:rPr>
              <a:t>Hedonism</a:t>
            </a:r>
          </a:p>
          <a:p>
            <a:pPr marL="363538" indent="-363538" algn="l">
              <a:buFont typeface="Arial"/>
              <a:buChar char="•"/>
              <a:defRPr/>
            </a:pPr>
            <a:r>
              <a:rPr lang="en-US" sz="4800" b="1" dirty="0">
                <a:solidFill>
                  <a:srgbClr val="FFFFFF"/>
                </a:solidFill>
                <a:effectLst>
                  <a:glow rad="127000">
                    <a:srgbClr val="000000"/>
                  </a:glow>
                </a:effectLst>
                <a:latin typeface="Arial" charset="0"/>
                <a:ea typeface="ＭＳ Ｐゴシック" charset="0"/>
                <a:cs typeface="ＭＳ Ｐゴシック" charset="0"/>
              </a:rPr>
              <a:t>Humanism</a:t>
            </a:r>
          </a:p>
          <a:p>
            <a:pPr marL="363538" indent="-363538" algn="l">
              <a:buFont typeface="Arial"/>
              <a:buChar char="•"/>
              <a:defRPr/>
            </a:pPr>
            <a:r>
              <a:rPr lang="en-US" sz="4800" b="1" dirty="0">
                <a:solidFill>
                  <a:srgbClr val="FFFFFF"/>
                </a:solidFill>
                <a:effectLst>
                  <a:glow rad="127000">
                    <a:srgbClr val="000000"/>
                  </a:glow>
                </a:effectLst>
                <a:latin typeface="Arial" charset="0"/>
                <a:ea typeface="ＭＳ Ｐゴシック" charset="0"/>
                <a:cs typeface="ＭＳ Ｐゴシック" charset="0"/>
              </a:rPr>
              <a:t>Fatalism</a:t>
            </a:r>
          </a:p>
        </p:txBody>
      </p:sp>
    </p:spTree>
    <p:extLst>
      <p:ext uri="{BB962C8B-B14F-4D97-AF65-F5344CB8AC3E}">
        <p14:creationId xmlns:p14="http://schemas.microsoft.com/office/powerpoint/2010/main" val="2894894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56192"/>
            <a:ext cx="9129888" cy="6101808"/>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How should we respond to an </a:t>
            </a:r>
            <a:r>
              <a:rPr lang="en-US" sz="5400" b="1" dirty="0">
                <a:solidFill>
                  <a:srgbClr val="FFFF00"/>
                </a:solidFill>
                <a:effectLst>
                  <a:glow rad="127000">
                    <a:schemeClr val="tx1"/>
                  </a:glow>
                </a:effectLst>
                <a:latin typeface="Arial" charset="0"/>
                <a:ea typeface="ＭＳ Ｐゴシック" charset="0"/>
                <a:cs typeface="ＭＳ Ｐゴシック" charset="0"/>
              </a:rPr>
              <a:t>uncertain</a:t>
            </a:r>
            <a:r>
              <a:rPr lang="en-US" sz="5400" b="1" dirty="0">
                <a:effectLst>
                  <a:glow rad="127000">
                    <a:schemeClr val="tx1"/>
                  </a:glow>
                </a:effectLst>
                <a:latin typeface="Arial" charset="0"/>
                <a:ea typeface="ＭＳ Ｐゴシック" charset="0"/>
                <a:cs typeface="ＭＳ Ｐゴシック" charset="0"/>
              </a:rPr>
              <a:t> future?</a:t>
            </a:r>
          </a:p>
        </p:txBody>
      </p:sp>
      <p:sp>
        <p:nvSpPr>
          <p:cNvPr id="4" name="Rectangle 2"/>
          <p:cNvSpPr txBox="1">
            <a:spLocks noChangeArrowheads="1"/>
          </p:cNvSpPr>
          <p:nvPr/>
        </p:nvSpPr>
        <p:spPr bwMode="auto">
          <a:xfrm>
            <a:off x="197931" y="39682"/>
            <a:ext cx="7455402" cy="141192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Ecclesiastes 9:1-10</a:t>
            </a:r>
          </a:p>
        </p:txBody>
      </p:sp>
      <p:sp>
        <p:nvSpPr>
          <p:cNvPr id="2" name="Cloud Callout 1"/>
          <p:cNvSpPr/>
          <p:nvPr/>
        </p:nvSpPr>
        <p:spPr bwMode="auto">
          <a:xfrm>
            <a:off x="0" y="1283860"/>
            <a:ext cx="3925632" cy="3272796"/>
          </a:xfrm>
          <a:prstGeom prst="cloudCallout">
            <a:avLst>
              <a:gd name="adj1" fmla="val 50175"/>
              <a:gd name="adj2" fmla="val 59980"/>
            </a:avLst>
          </a:prstGeom>
          <a:solidFill>
            <a:schemeClr val="bg2">
              <a:lumMod val="5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dirty="0">
              <a:solidFill>
                <a:srgbClr val="000000"/>
              </a:solidFill>
              <a:latin typeface="Comic Sans MS" pitchFamily="-112" charset="0"/>
              <a:ea typeface="ＭＳ Ｐゴシック" charset="0"/>
              <a:cs typeface="ＭＳ Ｐゴシック" charset="0"/>
            </a:endParaRPr>
          </a:p>
        </p:txBody>
      </p:sp>
      <p:sp>
        <p:nvSpPr>
          <p:cNvPr id="6" name="Rectangle 2"/>
          <p:cNvSpPr txBox="1">
            <a:spLocks noChangeArrowheads="1"/>
          </p:cNvSpPr>
          <p:nvPr/>
        </p:nvSpPr>
        <p:spPr bwMode="auto">
          <a:xfrm>
            <a:off x="197931" y="1636956"/>
            <a:ext cx="3727701" cy="25336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Our Reality</a:t>
            </a:r>
            <a:br>
              <a:rPr lang="en-US" sz="5400" b="1" i="1" dirty="0">
                <a:solidFill>
                  <a:srgbClr val="FFFFFF"/>
                </a:solidFill>
                <a:effectLst>
                  <a:glow rad="127000">
                    <a:srgbClr val="000000"/>
                  </a:glow>
                </a:effectLst>
                <a:latin typeface="Arial" charset="0"/>
                <a:ea typeface="ＭＳ Ｐゴシック" charset="0"/>
                <a:cs typeface="ＭＳ Ｐゴシック" charset="0"/>
              </a:rPr>
            </a:br>
            <a:r>
              <a:rPr lang="en-US" sz="5400" b="1" i="1" dirty="0">
                <a:solidFill>
                  <a:srgbClr val="FFFFFF"/>
                </a:solidFill>
                <a:effectLst>
                  <a:glow rad="127000">
                    <a:srgbClr val="000000"/>
                  </a:glow>
                </a:effectLst>
                <a:latin typeface="Arial" charset="0"/>
                <a:ea typeface="ＭＳ Ｐゴシック" charset="0"/>
                <a:cs typeface="ＭＳ Ｐゴシック" charset="0"/>
              </a:rPr>
              <a:t>(1-6)</a:t>
            </a:r>
          </a:p>
        </p:txBody>
      </p:sp>
      <p:sp>
        <p:nvSpPr>
          <p:cNvPr id="7" name="Cloud Callout 6"/>
          <p:cNvSpPr/>
          <p:nvPr/>
        </p:nvSpPr>
        <p:spPr bwMode="auto">
          <a:xfrm>
            <a:off x="4432729" y="1283860"/>
            <a:ext cx="3925632" cy="3272796"/>
          </a:xfrm>
          <a:prstGeom prst="cloudCallout">
            <a:avLst>
              <a:gd name="adj1" fmla="val -42295"/>
              <a:gd name="adj2" fmla="val 64373"/>
            </a:avLst>
          </a:prstGeom>
          <a:solidFill>
            <a:schemeClr val="bg2">
              <a:lumMod val="5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dirty="0">
              <a:solidFill>
                <a:srgbClr val="000000"/>
              </a:solidFill>
              <a:latin typeface="Comic Sans MS" pitchFamily="-112" charset="0"/>
              <a:ea typeface="ＭＳ Ｐゴシック" charset="0"/>
              <a:cs typeface="ＭＳ Ｐゴシック" charset="0"/>
            </a:endParaRPr>
          </a:p>
        </p:txBody>
      </p:sp>
      <p:sp>
        <p:nvSpPr>
          <p:cNvPr id="8" name="Rectangle 2"/>
          <p:cNvSpPr txBox="1">
            <a:spLocks noChangeArrowheads="1"/>
          </p:cNvSpPr>
          <p:nvPr/>
        </p:nvSpPr>
        <p:spPr bwMode="auto">
          <a:xfrm>
            <a:off x="4630660" y="1636956"/>
            <a:ext cx="3727701" cy="25336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Our Response</a:t>
            </a:r>
            <a:br>
              <a:rPr lang="en-US" sz="5400" b="1" i="1" dirty="0">
                <a:solidFill>
                  <a:srgbClr val="FFFFFF"/>
                </a:solidFill>
                <a:effectLst>
                  <a:glow rad="127000">
                    <a:srgbClr val="000000"/>
                  </a:glow>
                </a:effectLst>
                <a:latin typeface="Arial" charset="0"/>
                <a:ea typeface="ＭＳ Ｐゴシック" charset="0"/>
                <a:cs typeface="ＭＳ Ｐゴシック" charset="0"/>
              </a:rPr>
            </a:br>
            <a:r>
              <a:rPr lang="en-US" sz="5400" b="1" i="1" dirty="0">
                <a:solidFill>
                  <a:srgbClr val="FFFFFF"/>
                </a:solidFill>
                <a:effectLst>
                  <a:glow rad="127000">
                    <a:srgbClr val="000000"/>
                  </a:glow>
                </a:effectLst>
                <a:latin typeface="Arial" charset="0"/>
                <a:ea typeface="ＭＳ Ｐゴシック" charset="0"/>
                <a:cs typeface="ＭＳ Ｐゴシック" charset="0"/>
              </a:rPr>
              <a:t>(7-10)</a:t>
            </a:r>
          </a:p>
        </p:txBody>
      </p:sp>
    </p:spTree>
    <p:extLst>
      <p:ext uri="{BB962C8B-B14F-4D97-AF65-F5344CB8AC3E}">
        <p14:creationId xmlns:p14="http://schemas.microsoft.com/office/powerpoint/2010/main" val="1079286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6" grpId="0"/>
      <p:bldP spid="7" grpId="0" animBg="1"/>
      <p:bldP spid="8" grpId="0"/>
    </p:bld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9506"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5" name="Picture 4"/>
          <p:cNvPicPr>
            <a:picLocks noChangeAspect="1"/>
          </p:cNvPicPr>
          <p:nvPr/>
        </p:nvPicPr>
        <p:blipFill>
          <a:blip r:embed="rId4"/>
          <a:stretch>
            <a:fillRect/>
          </a:stretch>
        </p:blipFill>
        <p:spPr>
          <a:xfrm>
            <a:off x="0" y="1706877"/>
            <a:ext cx="9124846" cy="5151123"/>
          </a:xfrm>
          <a:prstGeom prst="rect">
            <a:avLst/>
          </a:prstGeom>
        </p:spPr>
      </p:pic>
      <p:sp>
        <p:nvSpPr>
          <p:cNvPr id="900098" name="Rectangle 2"/>
          <p:cNvSpPr>
            <a:spLocks noGrp="1" noChangeArrowheads="1"/>
          </p:cNvSpPr>
          <p:nvPr>
            <p:ph type="ctrTitle"/>
          </p:nvPr>
        </p:nvSpPr>
        <p:spPr>
          <a:xfrm>
            <a:off x="0" y="188325"/>
            <a:ext cx="9144000" cy="1640475"/>
          </a:xfrm>
          <a:effectLst/>
        </p:spPr>
        <p:txBody>
          <a:bodyPr/>
          <a:lstStyle/>
          <a:p>
            <a:pPr marL="627063" indent="-627063" algn="l">
              <a:defRPr/>
            </a:pPr>
            <a:r>
              <a:rPr lang="en-US" b="1" dirty="0">
                <a:solidFill>
                  <a:schemeClr val="tx1"/>
                </a:solidFill>
                <a:effectLst/>
                <a:latin typeface="Arial" charset="0"/>
                <a:ea typeface="ＭＳ Ｐゴシック" charset="0"/>
                <a:cs typeface="ＭＳ Ｐゴシック" charset="0"/>
              </a:rPr>
              <a:t>1. Your </a:t>
            </a:r>
            <a:r>
              <a:rPr lang="en-US" b="1" dirty="0">
                <a:solidFill>
                  <a:srgbClr val="0000FF"/>
                </a:solidFill>
                <a:effectLst/>
                <a:latin typeface="Arial" charset="0"/>
                <a:ea typeface="ＭＳ Ｐゴシック" charset="0"/>
                <a:cs typeface="ＭＳ Ｐゴシック" charset="0"/>
              </a:rPr>
              <a:t>uncertain</a:t>
            </a:r>
            <a:r>
              <a:rPr lang="en-US" b="1" dirty="0">
                <a:solidFill>
                  <a:schemeClr val="tx1"/>
                </a:solidFill>
                <a:effectLst/>
                <a:latin typeface="Arial" charset="0"/>
                <a:ea typeface="ＭＳ Ｐゴシック" charset="0"/>
                <a:cs typeface="ＭＳ Ｐゴシック" charset="0"/>
              </a:rPr>
              <a:t> future includes </a:t>
            </a:r>
            <a:r>
              <a:rPr lang="en-US" b="1" dirty="0">
                <a:solidFill>
                  <a:srgbClr val="0000FF"/>
                </a:solidFill>
                <a:effectLst/>
                <a:latin typeface="Arial" charset="0"/>
                <a:ea typeface="ＭＳ Ｐゴシック" charset="0"/>
                <a:cs typeface="ＭＳ Ｐゴシック" charset="0"/>
              </a:rPr>
              <a:t>certain</a:t>
            </a:r>
            <a:r>
              <a:rPr lang="en-US" b="1" dirty="0">
                <a:solidFill>
                  <a:schemeClr val="tx1"/>
                </a:solidFill>
                <a:effectLst/>
                <a:latin typeface="Arial" charset="0"/>
                <a:ea typeface="ＭＳ Ｐゴシック" charset="0"/>
                <a:cs typeface="ＭＳ Ｐゴシック" charset="0"/>
              </a:rPr>
              <a:t> death (9:1-6). </a:t>
            </a:r>
          </a:p>
        </p:txBody>
      </p:sp>
    </p:spTree>
    <p:extLst>
      <p:ext uri="{BB962C8B-B14F-4D97-AF65-F5344CB8AC3E}">
        <p14:creationId xmlns:p14="http://schemas.microsoft.com/office/powerpoint/2010/main" val="4108847342"/>
      </p:ext>
    </p:extLst>
  </p:cSld>
  <p:clrMapOvr>
    <a:overrideClrMapping bg1="lt1" tx1="dk1" bg2="lt2" tx2="dk2" accent1="accent1" accent2="accent2" accent3="accent3" accent4="accent4" accent5="accent5" accent6="accent6" hlink="hlink" folHlink="folHlink"/>
  </p:clrMapOvr>
  <p:transition/>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594120"/>
            <a:ext cx="9144000" cy="619125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6580"/>
            <a:ext cx="9143999" cy="1080120"/>
          </a:xfrm>
          <a:solidFill>
            <a:schemeClr val="bg1"/>
          </a:solidFill>
          <a:effectLst/>
        </p:spPr>
        <p:txBody>
          <a:bodyPr/>
          <a:lstStyle/>
          <a:p>
            <a:pPr>
              <a:defRPr/>
            </a:pPr>
            <a:r>
              <a:rPr lang="en-US" sz="3200" b="1" dirty="0">
                <a:solidFill>
                  <a:srgbClr val="000000"/>
                </a:solidFill>
                <a:latin typeface="Arial" charset="0"/>
                <a:ea typeface="ＭＳ Ｐゴシック" charset="0"/>
                <a:cs typeface="ＭＳ Ｐゴシック" charset="0"/>
              </a:rPr>
              <a:t>75 Years of Mortality in the United States, 1935–2010</a:t>
            </a:r>
          </a:p>
        </p:txBody>
      </p:sp>
      <p:sp>
        <p:nvSpPr>
          <p:cNvPr id="100357" name="TextBox 2"/>
          <p:cNvSpPr txBox="1">
            <a:spLocks noChangeArrowheads="1"/>
          </p:cNvSpPr>
          <p:nvPr/>
        </p:nvSpPr>
        <p:spPr bwMode="auto">
          <a:xfrm>
            <a:off x="0" y="6254627"/>
            <a:ext cx="9143999" cy="623996"/>
          </a:xfrm>
          <a:prstGeom prst="rect">
            <a:avLst/>
          </a:prstGeom>
          <a:solidFill>
            <a:schemeClr val="bg1"/>
          </a:solidFill>
          <a:ln>
            <a:noFill/>
          </a:ln>
          <a:effectLst/>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3200" b="1">
                <a:solidFill>
                  <a:srgbClr val="000000"/>
                </a:solidFill>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2400" dirty="0"/>
              <a:t>Centers for Disease Control and Prevention (cdc.gov)</a:t>
            </a:r>
          </a:p>
        </p:txBody>
      </p:sp>
    </p:spTree>
    <p:extLst>
      <p:ext uri="{BB962C8B-B14F-4D97-AF65-F5344CB8AC3E}">
        <p14:creationId xmlns:p14="http://schemas.microsoft.com/office/powerpoint/2010/main" val="1442901614"/>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73132"/>
            <a:ext cx="9144000" cy="967393"/>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Death Rate 1992-1996</a:t>
            </a:r>
          </a:p>
        </p:txBody>
      </p:sp>
      <p:pic>
        <p:nvPicPr>
          <p:cNvPr id="2" name="Picture 1"/>
          <p:cNvPicPr>
            <a:picLocks noChangeAspect="1"/>
          </p:cNvPicPr>
          <p:nvPr/>
        </p:nvPicPr>
        <p:blipFill>
          <a:blip r:embed="rId3"/>
          <a:stretch>
            <a:fillRect/>
          </a:stretch>
        </p:blipFill>
        <p:spPr>
          <a:xfrm>
            <a:off x="0" y="0"/>
            <a:ext cx="9144000" cy="5742432"/>
          </a:xfrm>
          <a:prstGeom prst="rect">
            <a:avLst/>
          </a:prstGeom>
        </p:spPr>
      </p:pic>
      <p:sp>
        <p:nvSpPr>
          <p:cNvPr id="4" name="Rectangle 2"/>
          <p:cNvSpPr txBox="1">
            <a:spLocks noChangeArrowheads="1"/>
          </p:cNvSpPr>
          <p:nvPr/>
        </p:nvSpPr>
        <p:spPr bwMode="auto">
          <a:xfrm>
            <a:off x="49482" y="230940"/>
            <a:ext cx="5261666" cy="956740"/>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solidFill>
                  <a:srgbClr val="FFFFFF"/>
                </a:solidFill>
                <a:latin typeface="Arial" charset="0"/>
                <a:ea typeface="ＭＳ Ｐゴシック" charset="0"/>
                <a:cs typeface="ＭＳ Ｐゴシック" charset="0"/>
              </a:rPr>
              <a:t>World Mortality Rate</a:t>
            </a:r>
          </a:p>
        </p:txBody>
      </p:sp>
    </p:spTree>
    <p:extLst>
      <p:ext uri="{BB962C8B-B14F-4D97-AF65-F5344CB8AC3E}">
        <p14:creationId xmlns:p14="http://schemas.microsoft.com/office/powerpoint/2010/main" val="64104698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57812"/>
            <a:ext cx="9144000" cy="1382713"/>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2. Since you</a:t>
            </a:r>
            <a:r>
              <a:rPr lang="fr-FR" sz="4800" b="1" dirty="0">
                <a:effectLst>
                  <a:glow rad="127000">
                    <a:schemeClr val="tx1"/>
                  </a:glow>
                </a:effectLst>
                <a:latin typeface="Arial" charset="0"/>
                <a:ea typeface="ＭＳ Ｐゴシック" charset="0"/>
                <a:cs typeface="ＭＳ Ｐゴシック" charset="0"/>
              </a:rPr>
              <a:t>'</a:t>
            </a:r>
            <a:r>
              <a:rPr lang="en-US" sz="4800" b="1" dirty="0" err="1">
                <a:effectLst>
                  <a:glow rad="127000">
                    <a:schemeClr val="tx1"/>
                  </a:glow>
                </a:effectLst>
                <a:latin typeface="Arial" charset="0"/>
                <a:ea typeface="ＭＳ Ｐゴシック" charset="0"/>
                <a:cs typeface="ＭＳ Ｐゴシック" charset="0"/>
              </a:rPr>
              <a:t>ll</a:t>
            </a:r>
            <a:r>
              <a:rPr lang="en-US" sz="4800" b="1" dirty="0">
                <a:effectLst>
                  <a:glow rad="127000">
                    <a:schemeClr val="tx1"/>
                  </a:glow>
                </a:effectLst>
                <a:latin typeface="Arial" charset="0"/>
                <a:ea typeface="ＭＳ Ｐゴシック" charset="0"/>
                <a:cs typeface="ＭＳ Ｐゴシック" charset="0"/>
              </a:rPr>
              <a:t> die, </a:t>
            </a:r>
            <a:r>
              <a:rPr lang="en-US" sz="4800" b="1" dirty="0">
                <a:solidFill>
                  <a:srgbClr val="FFFF00"/>
                </a:solidFill>
                <a:effectLst>
                  <a:glow rad="127000">
                    <a:schemeClr val="tx1"/>
                  </a:glow>
                </a:effectLst>
                <a:latin typeface="Arial" charset="0"/>
                <a:ea typeface="ＭＳ Ｐゴシック" charset="0"/>
                <a:cs typeface="ＭＳ Ｐゴシック" charset="0"/>
              </a:rPr>
              <a:t>enjoy</a:t>
            </a:r>
            <a:r>
              <a:rPr lang="en-US" sz="4800" b="1" dirty="0">
                <a:effectLst>
                  <a:glow rad="127000">
                    <a:schemeClr val="tx1"/>
                  </a:glow>
                </a:effectLst>
                <a:latin typeface="Arial" charset="0"/>
                <a:ea typeface="ＭＳ Ｐゴシック" charset="0"/>
                <a:cs typeface="ＭＳ Ｐゴシック" charset="0"/>
              </a:rPr>
              <a:t> life and work </a:t>
            </a:r>
            <a:r>
              <a:rPr lang="en-US" sz="4800" b="1" dirty="0">
                <a:solidFill>
                  <a:srgbClr val="FFFF00"/>
                </a:solidFill>
                <a:effectLst>
                  <a:glow rad="127000">
                    <a:schemeClr val="tx1"/>
                  </a:glow>
                </a:effectLst>
                <a:latin typeface="Arial" charset="0"/>
                <a:ea typeface="ＭＳ Ｐゴシック" charset="0"/>
                <a:cs typeface="ＭＳ Ｐゴシック" charset="0"/>
              </a:rPr>
              <a:t>hard</a:t>
            </a:r>
            <a:r>
              <a:rPr lang="en-US" sz="4800" b="1" dirty="0">
                <a:effectLst>
                  <a:glow rad="127000">
                    <a:schemeClr val="tx1"/>
                  </a:glow>
                </a:effectLst>
                <a:latin typeface="Arial" charset="0"/>
                <a:ea typeface="ＭＳ Ｐゴシック" charset="0"/>
                <a:cs typeface="ＭＳ Ｐゴシック" charset="0"/>
              </a:rPr>
              <a:t> now (9:7-10).</a:t>
            </a:r>
          </a:p>
        </p:txBody>
      </p:sp>
      <p:pic>
        <p:nvPicPr>
          <p:cNvPr id="2" name="Picture 1"/>
          <p:cNvPicPr>
            <a:picLocks noChangeAspect="1"/>
          </p:cNvPicPr>
          <p:nvPr/>
        </p:nvPicPr>
        <p:blipFill>
          <a:blip r:embed="rId3"/>
          <a:stretch>
            <a:fillRect/>
          </a:stretch>
        </p:blipFill>
        <p:spPr>
          <a:xfrm>
            <a:off x="0" y="-1"/>
            <a:ext cx="9144000" cy="5357813"/>
          </a:xfrm>
          <a:prstGeom prst="rect">
            <a:avLst/>
          </a:prstGeom>
        </p:spPr>
      </p:pic>
    </p:spTree>
    <p:extLst>
      <p:ext uri="{BB962C8B-B14F-4D97-AF65-F5344CB8AC3E}">
        <p14:creationId xmlns:p14="http://schemas.microsoft.com/office/powerpoint/2010/main" val="137609975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1"/>
            <a:ext cx="4555067" cy="68326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691466" y="116632"/>
            <a:ext cx="5452533" cy="6350843"/>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"So go ahead. Eat your food with joy, and drink your wine with a happy heart, for God approves of this!" (9:7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002512997"/>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0"/>
            <a:ext cx="9144000" cy="1213945"/>
          </a:xfrm>
          <a:effectLst>
            <a:outerShdw blurRad="63500" dist="35921" dir="2700000" algn="ctr" rotWithShape="0">
              <a:schemeClr val="tx2">
                <a:alpha val="74998"/>
              </a:schemeClr>
            </a:outerShdw>
          </a:effectLst>
        </p:spPr>
        <p:txBody>
          <a:bodyPr anchor="ctr"/>
          <a:lstStyle/>
          <a:p>
            <a:pPr>
              <a:defRPr/>
            </a:pPr>
            <a:r>
              <a:rPr lang="en-US" sz="4000" b="1" dirty="0">
                <a:effectLst>
                  <a:glow rad="127000">
                    <a:schemeClr val="tx1"/>
                  </a:glow>
                </a:effectLst>
                <a:latin typeface="Arial" charset="0"/>
                <a:ea typeface="ＭＳ Ｐゴシック" charset="0"/>
                <a:cs typeface="ＭＳ Ｐゴシック" charset="0"/>
              </a:rPr>
              <a:t>Main Idea of Ecclesiastes 9:1-10</a:t>
            </a:r>
          </a:p>
        </p:txBody>
      </p:sp>
      <p:pic>
        <p:nvPicPr>
          <p:cNvPr id="2" name="Picture 1"/>
          <p:cNvPicPr>
            <a:picLocks noChangeAspect="1"/>
          </p:cNvPicPr>
          <p:nvPr/>
        </p:nvPicPr>
        <p:blipFill>
          <a:blip r:embed="rId3"/>
          <a:stretch>
            <a:fillRect/>
          </a:stretch>
        </p:blipFill>
        <p:spPr>
          <a:xfrm>
            <a:off x="0" y="1213945"/>
            <a:ext cx="9144000" cy="5644055"/>
          </a:xfrm>
          <a:prstGeom prst="rect">
            <a:avLst/>
          </a:prstGeom>
        </p:spPr>
      </p:pic>
      <p:sp>
        <p:nvSpPr>
          <p:cNvPr id="5" name="Rectangle 2"/>
          <p:cNvSpPr txBox="1">
            <a:spLocks noChangeArrowheads="1"/>
          </p:cNvSpPr>
          <p:nvPr/>
        </p:nvSpPr>
        <p:spPr bwMode="auto">
          <a:xfrm>
            <a:off x="4502930" y="2348879"/>
            <a:ext cx="4641070" cy="41185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solidFill>
                  <a:srgbClr val="FFFFFF"/>
                </a:solidFill>
                <a:effectLst>
                  <a:glow rad="127000">
                    <a:srgbClr val="000000"/>
                  </a:glow>
                </a:effectLst>
                <a:latin typeface="Arial" charset="0"/>
                <a:ea typeface="ＭＳ Ｐゴシック" charset="0"/>
                <a:cs typeface="ＭＳ Ｐゴシック" charset="0"/>
              </a:rPr>
              <a:t>Since you don</a:t>
            </a:r>
            <a:r>
              <a:rPr lang="fr-FR" b="1" dirty="0">
                <a:solidFill>
                  <a:srgbClr val="FFFFFF"/>
                </a:solidFill>
                <a:effectLst>
                  <a:glow rad="127000">
                    <a:srgbClr val="000000"/>
                  </a:glow>
                </a:effectLst>
                <a:latin typeface="Arial" charset="0"/>
                <a:ea typeface="ＭＳ Ｐゴシック" charset="0"/>
                <a:cs typeface="ＭＳ Ｐゴシック" charset="0"/>
              </a:rPr>
              <a:t>'</a:t>
            </a:r>
            <a:r>
              <a:rPr lang="en-US" b="1" dirty="0">
                <a:solidFill>
                  <a:srgbClr val="FFFFFF"/>
                </a:solidFill>
                <a:effectLst>
                  <a:glow rad="127000">
                    <a:srgbClr val="000000"/>
                  </a:glow>
                </a:effectLst>
                <a:latin typeface="Arial" charset="0"/>
                <a:ea typeface="ＭＳ Ｐゴシック" charset="0"/>
                <a:cs typeface="ＭＳ Ｐゴシック" charset="0"/>
              </a:rPr>
              <a:t>t know </a:t>
            </a:r>
            <a:r>
              <a:rPr lang="en-US" b="1" dirty="0">
                <a:solidFill>
                  <a:srgbClr val="FFFF00"/>
                </a:solidFill>
                <a:effectLst>
                  <a:glow rad="127000">
                    <a:srgbClr val="000000"/>
                  </a:glow>
                </a:effectLst>
                <a:latin typeface="Arial" charset="0"/>
                <a:ea typeface="ＭＳ Ｐゴシック" charset="0"/>
                <a:cs typeface="ＭＳ Ｐゴシック" charset="0"/>
              </a:rPr>
              <a:t>the future</a:t>
            </a:r>
            <a:r>
              <a:rPr lang="en-US" b="1" dirty="0">
                <a:solidFill>
                  <a:srgbClr val="FFFFFF"/>
                </a:solidFill>
                <a:effectLst>
                  <a:glow rad="127000">
                    <a:srgbClr val="000000"/>
                  </a:glow>
                </a:effectLst>
                <a:latin typeface="Arial" charset="0"/>
                <a:ea typeface="ＭＳ Ｐゴシック" charset="0"/>
                <a:cs typeface="ＭＳ Ｐゴシック" charset="0"/>
              </a:rPr>
              <a:t>, work hard and enjoy life!</a:t>
            </a:r>
          </a:p>
        </p:txBody>
      </p:sp>
    </p:spTree>
    <p:extLst>
      <p:ext uri="{BB962C8B-B14F-4D97-AF65-F5344CB8AC3E}">
        <p14:creationId xmlns:p14="http://schemas.microsoft.com/office/powerpoint/2010/main" val="341646633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9746"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81000"/>
            <a:ext cx="9144000" cy="6080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4652963"/>
            <a:ext cx="9144000" cy="1296987"/>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Going in Circles (1:1-11)</a:t>
            </a:r>
          </a:p>
        </p:txBody>
      </p:sp>
      <p:sp>
        <p:nvSpPr>
          <p:cNvPr id="6" name="Rectangle 2"/>
          <p:cNvSpPr txBox="1">
            <a:spLocks noChangeArrowheads="1"/>
          </p:cNvSpPr>
          <p:nvPr/>
        </p:nvSpPr>
        <p:spPr bwMode="auto">
          <a:xfrm>
            <a:off x="-23813" y="333375"/>
            <a:ext cx="9144001" cy="10080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8800" b="1" dirty="0">
                <a:solidFill>
                  <a:srgbClr val="FFFFFF"/>
                </a:solidFill>
                <a:effectLst>
                  <a:glow rad="127000">
                    <a:srgbClr val="000000"/>
                  </a:glow>
                </a:effectLst>
                <a:latin typeface="Arial" charset="0"/>
                <a:ea typeface="ＭＳ Ｐゴシック" charset="0"/>
                <a:cs typeface="ＭＳ Ｐゴシック" charset="0"/>
              </a:rPr>
              <a:t>Ecclesiastes</a:t>
            </a:r>
          </a:p>
        </p:txBody>
      </p:sp>
      <p:sp>
        <p:nvSpPr>
          <p:cNvPr id="8"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Dr. Rick Griffith • Crossroads International Church Singapore</a:t>
            </a:r>
          </a:p>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199028173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Ecclesiastes 10</a:t>
            </a:r>
          </a:p>
        </p:txBody>
      </p:sp>
    </p:spTree>
    <p:extLst>
      <p:ext uri="{BB962C8B-B14F-4D97-AF65-F5344CB8AC3E}">
        <p14:creationId xmlns:p14="http://schemas.microsoft.com/office/powerpoint/2010/main" val="15059608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480853"/>
            <a:ext cx="9144000" cy="2277313"/>
          </a:xfrm>
          <a:effectLst>
            <a:outerShdw blurRad="63500" dist="35921" dir="2700000" algn="ctr" rotWithShape="0">
              <a:schemeClr val="tx2">
                <a:alpha val="74998"/>
              </a:schemeClr>
            </a:outerShdw>
          </a:effectLst>
        </p:spPr>
        <p:txBody>
          <a:bodyPr/>
          <a:lstStyle/>
          <a:p>
            <a:pPr>
              <a:defRPr/>
            </a:pPr>
            <a:r>
              <a:rPr lang="en-US" sz="5400" b="1" dirty="0">
                <a:solidFill>
                  <a:srgbClr val="FFFF00"/>
                </a:solidFill>
                <a:effectLst>
                  <a:glow rad="127000">
                    <a:schemeClr val="tx1"/>
                  </a:glow>
                </a:effectLst>
                <a:latin typeface="Arial" charset="0"/>
                <a:ea typeface="ＭＳ Ｐゴシック" charset="0"/>
                <a:cs typeface="ＭＳ Ｐゴシック" charset="0"/>
              </a:rPr>
              <a:t>Why</a:t>
            </a:r>
            <a:r>
              <a:rPr lang="en-US" sz="5400" b="1" dirty="0">
                <a:effectLst>
                  <a:glow rad="127000">
                    <a:schemeClr val="tx1"/>
                  </a:glow>
                </a:effectLst>
                <a:latin typeface="Arial" charset="0"/>
                <a:ea typeface="ＭＳ Ｐゴシック" charset="0"/>
                <a:cs typeface="ＭＳ Ｐゴシック" charset="0"/>
              </a:rPr>
              <a:t> </a:t>
            </a:r>
            <a:r>
              <a:rPr lang="en-US" sz="5400" b="1" dirty="0" err="1">
                <a:effectLst>
                  <a:glow rad="127000">
                    <a:schemeClr val="tx1"/>
                  </a:glow>
                </a:effectLst>
                <a:latin typeface="Arial" charset="0"/>
                <a:ea typeface="ＭＳ Ｐゴシック" charset="0"/>
                <a:cs typeface="ＭＳ Ｐゴシック" charset="0"/>
              </a:rPr>
              <a:t>doesn</a:t>
            </a:r>
            <a:r>
              <a:rPr lang="fr-FR" sz="5400" b="1" dirty="0">
                <a:effectLst>
                  <a:glow rad="127000">
                    <a:schemeClr val="tx1"/>
                  </a:glow>
                </a:effectLst>
                <a:latin typeface="Arial" charset="0"/>
                <a:ea typeface="ＭＳ Ｐゴシック" charset="0"/>
                <a:cs typeface="ＭＳ Ｐゴシック" charset="0"/>
              </a:rPr>
              <a:t>'</a:t>
            </a:r>
            <a:r>
              <a:rPr lang="en-US" sz="5400" b="1" dirty="0">
                <a:effectLst>
                  <a:glow rad="127000">
                    <a:schemeClr val="tx1"/>
                  </a:glow>
                </a:effectLst>
                <a:latin typeface="Arial" charset="0"/>
                <a:ea typeface="ＭＳ Ｐゴシック" charset="0"/>
                <a:cs typeface="ＭＳ Ｐゴシック" charset="0"/>
              </a:rPr>
              <a:t>t wisdom always lead to success?</a:t>
            </a:r>
          </a:p>
        </p:txBody>
      </p:sp>
      <p:pic>
        <p:nvPicPr>
          <p:cNvPr id="2" name="Picture 1"/>
          <p:cNvPicPr>
            <a:picLocks noChangeAspect="1"/>
          </p:cNvPicPr>
          <p:nvPr/>
        </p:nvPicPr>
        <p:blipFill>
          <a:blip r:embed="rId3"/>
          <a:stretch>
            <a:fillRect/>
          </a:stretch>
        </p:blipFill>
        <p:spPr>
          <a:xfrm>
            <a:off x="0" y="0"/>
            <a:ext cx="9150304" cy="4048807"/>
          </a:xfrm>
          <a:prstGeom prst="rect">
            <a:avLst/>
          </a:prstGeom>
        </p:spPr>
      </p:pic>
    </p:spTree>
    <p:extLst>
      <p:ext uri="{BB962C8B-B14F-4D97-AF65-F5344CB8AC3E}">
        <p14:creationId xmlns:p14="http://schemas.microsoft.com/office/powerpoint/2010/main" val="181192362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211680" y="483696"/>
            <a:ext cx="5792875" cy="2303607"/>
          </a:xfrm>
          <a:effectLst>
            <a:outerShdw blurRad="63500" dist="35921" dir="2700000" algn="ctr" rotWithShape="0">
              <a:schemeClr val="tx2">
                <a:alpha val="74998"/>
              </a:schemeClr>
            </a:outerShdw>
          </a:effectLst>
        </p:spPr>
        <p:txBody>
          <a:bodyPr/>
          <a:lstStyle/>
          <a:p>
            <a:pPr marL="714375" indent="-714375" algn="l">
              <a:defRPr/>
            </a:pPr>
            <a:r>
              <a:rPr lang="en-US" sz="5400" dirty="0">
                <a:effectLst>
                  <a:glow rad="127000">
                    <a:schemeClr val="tx1"/>
                  </a:glow>
                </a:effectLst>
                <a:latin typeface="Arial" charset="0"/>
                <a:ea typeface="ＭＳ Ｐゴシック" charset="0"/>
                <a:cs typeface="ＭＳ Ｐゴシック" charset="0"/>
              </a:rPr>
              <a:t>1</a:t>
            </a:r>
            <a:r>
              <a:rPr lang="en-US" sz="5400" b="1" dirty="0">
                <a:effectLst>
                  <a:glow rad="127000">
                    <a:schemeClr val="tx1"/>
                  </a:glow>
                </a:effectLst>
                <a:latin typeface="Arial" charset="0"/>
                <a:ea typeface="ＭＳ Ｐゴシック" charset="0"/>
                <a:cs typeface="ＭＳ Ｐゴシック" charset="0"/>
              </a:rPr>
              <a:t>.  Life is </a:t>
            </a:r>
            <a:r>
              <a:rPr lang="en-US" sz="5400" b="1" dirty="0">
                <a:solidFill>
                  <a:srgbClr val="FFFF00"/>
                </a:solidFill>
                <a:effectLst>
                  <a:glow rad="127000">
                    <a:schemeClr val="tx1"/>
                  </a:glow>
                </a:effectLst>
                <a:latin typeface="Arial" charset="0"/>
                <a:ea typeface="ＭＳ Ｐゴシック" charset="0"/>
                <a:cs typeface="ＭＳ Ｐゴシック" charset="0"/>
              </a:rPr>
              <a:t>unfair</a:t>
            </a:r>
            <a:r>
              <a:rPr lang="en-US" sz="5400" b="1" dirty="0">
                <a:effectLst>
                  <a:glow rad="127000">
                    <a:schemeClr val="tx1"/>
                  </a:glow>
                </a:effectLst>
                <a:latin typeface="Arial" charset="0"/>
                <a:ea typeface="ＭＳ Ｐゴシック" charset="0"/>
                <a:cs typeface="ＭＳ Ｐゴシック" charset="0"/>
              </a:rPr>
              <a:t> (9:11–10:7).</a:t>
            </a:r>
          </a:p>
        </p:txBody>
      </p:sp>
    </p:spTree>
    <p:extLst>
      <p:ext uri="{BB962C8B-B14F-4D97-AF65-F5344CB8AC3E}">
        <p14:creationId xmlns:p14="http://schemas.microsoft.com/office/powerpoint/2010/main" val="166241234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9144001" cy="6858000"/>
          </a:xfrm>
          <a:prstGeom prst="rect">
            <a:avLst/>
          </a:prstGeom>
        </p:spPr>
      </p:pic>
      <p:sp>
        <p:nvSpPr>
          <p:cNvPr id="900098" name="Rectangle 2"/>
          <p:cNvSpPr>
            <a:spLocks noGrp="1" noChangeArrowheads="1"/>
          </p:cNvSpPr>
          <p:nvPr>
            <p:ph type="ctrTitle"/>
          </p:nvPr>
        </p:nvSpPr>
        <p:spPr>
          <a:xfrm>
            <a:off x="211680" y="483696"/>
            <a:ext cx="7707329" cy="2303607"/>
          </a:xfrm>
          <a:effectLst>
            <a:outerShdw blurRad="63500" dist="35921" dir="2700000" algn="ctr" rotWithShape="0">
              <a:schemeClr val="tx2">
                <a:alpha val="74998"/>
              </a:schemeClr>
            </a:outerShdw>
          </a:effectLst>
        </p:spPr>
        <p:txBody>
          <a:bodyPr/>
          <a:lstStyle/>
          <a:p>
            <a:pPr marL="900113" indent="-900113" algn="l">
              <a:defRPr/>
            </a:pPr>
            <a:r>
              <a:rPr lang="en-US" sz="5400" b="1" dirty="0">
                <a:effectLst>
                  <a:glow rad="127000">
                    <a:schemeClr val="tx1"/>
                  </a:glow>
                </a:effectLst>
                <a:latin typeface="Arial" charset="0"/>
                <a:ea typeface="ＭＳ Ｐゴシック" charset="0"/>
                <a:cs typeface="ＭＳ Ｐゴシック" charset="0"/>
              </a:rPr>
              <a:t>2.  Life is </a:t>
            </a:r>
            <a:r>
              <a:rPr lang="en-US" sz="5400" b="1" dirty="0">
                <a:solidFill>
                  <a:srgbClr val="FFFF00"/>
                </a:solidFill>
                <a:effectLst>
                  <a:glow rad="127000">
                    <a:schemeClr val="tx1"/>
                  </a:glow>
                </a:effectLst>
                <a:latin typeface="Arial" charset="0"/>
                <a:ea typeface="ＭＳ Ｐゴシック" charset="0"/>
                <a:cs typeface="ＭＳ Ｐゴシック" charset="0"/>
              </a:rPr>
              <a:t>uncertain</a:t>
            </a:r>
            <a:r>
              <a:rPr lang="en-US" sz="5400" b="1" dirty="0">
                <a:effectLst>
                  <a:glow rad="127000">
                    <a:schemeClr val="tx1"/>
                  </a:glow>
                </a:effectLst>
                <a:latin typeface="Arial" charset="0"/>
                <a:ea typeface="ＭＳ Ｐゴシック" charset="0"/>
                <a:cs typeface="ＭＳ Ｐゴシック" charset="0"/>
              </a:rPr>
              <a:t> (10:8-11).</a:t>
            </a:r>
          </a:p>
        </p:txBody>
      </p:sp>
    </p:spTree>
    <p:extLst>
      <p:ext uri="{BB962C8B-B14F-4D97-AF65-F5344CB8AC3E}">
        <p14:creationId xmlns:p14="http://schemas.microsoft.com/office/powerpoint/2010/main" val="305428287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972684" y="272040"/>
            <a:ext cx="4171316" cy="646848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Don</a:t>
            </a:r>
            <a:r>
              <a:rPr lang="fr-FR" sz="5400" b="1" dirty="0">
                <a:effectLst>
                  <a:glow rad="127000">
                    <a:schemeClr val="tx1"/>
                  </a:glow>
                </a:effectLst>
                <a:latin typeface="Arial" charset="0"/>
                <a:ea typeface="ＭＳ Ｐゴシック" charset="0"/>
                <a:cs typeface="ＭＳ Ｐゴシック" charset="0"/>
              </a:rPr>
              <a:t>'</a:t>
            </a:r>
            <a:r>
              <a:rPr lang="en-US" sz="5400" b="1" dirty="0">
                <a:effectLst>
                  <a:glow rad="127000">
                    <a:schemeClr val="tx1"/>
                  </a:glow>
                </a:effectLst>
                <a:latin typeface="Arial" charset="0"/>
                <a:ea typeface="ＭＳ Ｐゴシック" charset="0"/>
                <a:cs typeface="ＭＳ Ｐゴシック" charset="0"/>
              </a:rPr>
              <a:t>t trust wisdom—trust God!</a:t>
            </a:r>
          </a:p>
        </p:txBody>
      </p:sp>
      <p:pic>
        <p:nvPicPr>
          <p:cNvPr id="2" name="Picture 1"/>
          <p:cNvPicPr>
            <a:picLocks noChangeAspect="1"/>
          </p:cNvPicPr>
          <p:nvPr/>
        </p:nvPicPr>
        <p:blipFill>
          <a:blip r:embed="rId3"/>
          <a:stretch>
            <a:fillRect/>
          </a:stretch>
        </p:blipFill>
        <p:spPr>
          <a:xfrm>
            <a:off x="203200" y="272040"/>
            <a:ext cx="4769484" cy="6269060"/>
          </a:xfrm>
          <a:prstGeom prst="rect">
            <a:avLst/>
          </a:prstGeom>
        </p:spPr>
      </p:pic>
    </p:spTree>
    <p:extLst>
      <p:ext uri="{BB962C8B-B14F-4D97-AF65-F5344CB8AC3E}">
        <p14:creationId xmlns:p14="http://schemas.microsoft.com/office/powerpoint/2010/main" val="299922539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903817" y="116632"/>
            <a:ext cx="7253420" cy="6027677"/>
          </a:xfrm>
          <a:effectLst>
            <a:outerShdw blurRad="63500" dist="35921" dir="2700000" algn="ctr" rotWithShape="0">
              <a:schemeClr val="tx2">
                <a:alpha val="74998"/>
              </a:schemeClr>
            </a:outerShdw>
          </a:effectLst>
        </p:spPr>
        <p:txBody>
          <a:bodyPr anchor="ctr"/>
          <a:lstStyle/>
          <a:p>
            <a:pPr>
              <a:defRPr/>
            </a:pPr>
            <a:r>
              <a:rPr lang="en-US" sz="8000" b="1" dirty="0">
                <a:effectLst>
                  <a:glow rad="127000">
                    <a:schemeClr val="tx1"/>
                  </a:glow>
                </a:effectLst>
                <a:latin typeface="Times New Roman"/>
                <a:ea typeface="ＭＳ Ｐゴシック" charset="0"/>
                <a:cs typeface="Times New Roman"/>
              </a:rPr>
              <a:t>FOOLS.</a:t>
            </a:r>
          </a:p>
        </p:txBody>
      </p:sp>
    </p:spTree>
    <p:extLst>
      <p:ext uri="{BB962C8B-B14F-4D97-AF65-F5344CB8AC3E}">
        <p14:creationId xmlns:p14="http://schemas.microsoft.com/office/powerpoint/2010/main" val="17126685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 calcmode="lin" valueType="num">
                                      <p:cBhvr>
                                        <p:cTn id="7" dur="500" fill="hold"/>
                                        <p:tgtEl>
                                          <p:spTgt spid="900098"/>
                                        </p:tgtEl>
                                        <p:attrNameLst>
                                          <p:attrName>ppt_w</p:attrName>
                                        </p:attrNameLst>
                                      </p:cBhvr>
                                      <p:tavLst>
                                        <p:tav tm="0">
                                          <p:val>
                                            <p:fltVal val="0"/>
                                          </p:val>
                                        </p:tav>
                                        <p:tav tm="100000">
                                          <p:val>
                                            <p:strVal val="#ppt_w"/>
                                          </p:val>
                                        </p:tav>
                                      </p:tavLst>
                                    </p:anim>
                                    <p:anim calcmode="lin" valueType="num">
                                      <p:cBhvr>
                                        <p:cTn id="8" dur="500" fill="hold"/>
                                        <p:tgtEl>
                                          <p:spTgt spid="900098"/>
                                        </p:tgtEl>
                                        <p:attrNameLst>
                                          <p:attrName>ppt_h</p:attrName>
                                        </p:attrNameLst>
                                      </p:cBhvr>
                                      <p:tavLst>
                                        <p:tav tm="0">
                                          <p:val>
                                            <p:fltVal val="0"/>
                                          </p:val>
                                        </p:tav>
                                        <p:tav tm="100000">
                                          <p:val>
                                            <p:strVal val="#ppt_h"/>
                                          </p:val>
                                        </p:tav>
                                      </p:tavLst>
                                    </p:anim>
                                    <p:animEffect transition="in" filter="fade">
                                      <p:cBhvr>
                                        <p:cTn id="9"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08000" y="260064"/>
            <a:ext cx="8128000" cy="6096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6" name="Rectangle 2"/>
          <p:cNvSpPr txBox="1">
            <a:spLocks noChangeArrowheads="1"/>
          </p:cNvSpPr>
          <p:nvPr/>
        </p:nvSpPr>
        <p:spPr bwMode="auto">
          <a:xfrm>
            <a:off x="0" y="5606540"/>
            <a:ext cx="9144000" cy="1243853"/>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solidFill>
                  <a:srgbClr val="FFFFFF"/>
                </a:solidFill>
                <a:effectLst>
                  <a:glow rad="127000">
                    <a:srgbClr val="000000"/>
                  </a:glow>
                </a:effectLst>
                <a:latin typeface="Arial" charset="0"/>
                <a:ea typeface="ＭＳ Ｐゴシック" charset="0"/>
                <a:cs typeface="ＭＳ Ｐゴシック" charset="0"/>
              </a:rPr>
              <a:t>We all know one.</a:t>
            </a:r>
          </a:p>
        </p:txBody>
      </p:sp>
      <p:sp>
        <p:nvSpPr>
          <p:cNvPr id="900098" name="Rectangle 2"/>
          <p:cNvSpPr>
            <a:spLocks noGrp="1" noChangeArrowheads="1"/>
          </p:cNvSpPr>
          <p:nvPr>
            <p:ph type="ctrTitle"/>
          </p:nvPr>
        </p:nvSpPr>
        <p:spPr>
          <a:xfrm>
            <a:off x="0" y="5025620"/>
            <a:ext cx="9144000" cy="695339"/>
          </a:xfrm>
          <a:solidFill>
            <a:schemeClr val="tx1"/>
          </a:solidFill>
          <a:effectLst>
            <a:outerShdw blurRad="63500" dist="35921" dir="2700000" algn="ctr" rotWithShape="0">
              <a:schemeClr val="tx2">
                <a:alpha val="74998"/>
              </a:schemeClr>
            </a:outerShdw>
          </a:effectLst>
        </p:spPr>
        <p:txBody>
          <a:bodyPr anchor="ctr"/>
          <a:lstStyle/>
          <a:p>
            <a:pPr>
              <a:defRPr/>
            </a:pPr>
            <a:r>
              <a:rPr lang="en-US" sz="7200" b="1" dirty="0">
                <a:effectLst>
                  <a:glow rad="127000">
                    <a:schemeClr val="tx1"/>
                  </a:glow>
                </a:effectLst>
                <a:latin typeface="Times New Roman"/>
                <a:ea typeface="ＭＳ Ｐゴシック" charset="0"/>
                <a:cs typeface="Times New Roman"/>
              </a:rPr>
              <a:t>FOOLS</a:t>
            </a:r>
          </a:p>
        </p:txBody>
      </p:sp>
    </p:spTree>
    <p:extLst>
      <p:ext uri="{BB962C8B-B14F-4D97-AF65-F5344CB8AC3E}">
        <p14:creationId xmlns:p14="http://schemas.microsoft.com/office/powerpoint/2010/main" val="2028397017"/>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98373" y="-407513"/>
            <a:ext cx="8845627" cy="707650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6" name="Rectangle 2"/>
          <p:cNvSpPr txBox="1">
            <a:spLocks noChangeArrowheads="1"/>
          </p:cNvSpPr>
          <p:nvPr/>
        </p:nvSpPr>
        <p:spPr bwMode="auto">
          <a:xfrm>
            <a:off x="0" y="5606540"/>
            <a:ext cx="9144000" cy="1243853"/>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solidFill>
                  <a:srgbClr val="FFFFFF"/>
                </a:solidFill>
                <a:effectLst>
                  <a:glow rad="127000">
                    <a:srgbClr val="000000"/>
                  </a:glow>
                </a:effectLst>
                <a:latin typeface="Arial" charset="0"/>
                <a:ea typeface="ＭＳ Ｐゴシック" charset="0"/>
                <a:cs typeface="ＭＳ Ｐゴシック" charset="0"/>
              </a:rPr>
              <a:t>We</a:t>
            </a:r>
            <a:r>
              <a:rPr lang="fr-FR" sz="4800" b="1" dirty="0">
                <a:solidFill>
                  <a:srgbClr val="FFFFFF"/>
                </a:solidFill>
                <a:effectLst>
                  <a:glow rad="127000">
                    <a:srgbClr val="000000"/>
                  </a:glow>
                </a:effectLst>
                <a:latin typeface="Arial" charset="0"/>
                <a:ea typeface="ＭＳ Ｐゴシック" charset="0"/>
                <a:cs typeface="ＭＳ Ｐゴシック" charset="0"/>
              </a:rPr>
              <a:t>'</a:t>
            </a:r>
            <a:r>
              <a:rPr lang="en-US" sz="4800" b="1" dirty="0" err="1">
                <a:solidFill>
                  <a:srgbClr val="FFFFFF"/>
                </a:solidFill>
                <a:effectLst>
                  <a:glow rad="127000">
                    <a:srgbClr val="000000"/>
                  </a:glow>
                </a:effectLst>
                <a:latin typeface="Arial" charset="0"/>
                <a:ea typeface="ＭＳ Ｐゴシック" charset="0"/>
                <a:cs typeface="ＭＳ Ｐゴシック" charset="0"/>
              </a:rPr>
              <a:t>ve</a:t>
            </a:r>
            <a:r>
              <a:rPr lang="en-US" sz="4800" b="1" dirty="0">
                <a:solidFill>
                  <a:srgbClr val="FFFFFF"/>
                </a:solidFill>
                <a:effectLst>
                  <a:glow rad="127000">
                    <a:srgbClr val="000000"/>
                  </a:glow>
                </a:effectLst>
                <a:latin typeface="Arial" charset="0"/>
                <a:ea typeface="ＭＳ Ｐゴシック" charset="0"/>
                <a:cs typeface="ＭＳ Ｐゴシック" charset="0"/>
              </a:rPr>
              <a:t> all been one.</a:t>
            </a:r>
          </a:p>
        </p:txBody>
      </p:sp>
      <p:sp>
        <p:nvSpPr>
          <p:cNvPr id="900098" name="Rectangle 2"/>
          <p:cNvSpPr>
            <a:spLocks noGrp="1" noChangeArrowheads="1"/>
          </p:cNvSpPr>
          <p:nvPr>
            <p:ph type="ctrTitle"/>
          </p:nvPr>
        </p:nvSpPr>
        <p:spPr>
          <a:xfrm>
            <a:off x="0" y="5025620"/>
            <a:ext cx="9144000" cy="695339"/>
          </a:xfrm>
          <a:solidFill>
            <a:schemeClr val="tx1"/>
          </a:solidFill>
          <a:effectLst>
            <a:outerShdw blurRad="63500" dist="35921" dir="2700000" algn="ctr" rotWithShape="0">
              <a:schemeClr val="tx2">
                <a:alpha val="74998"/>
              </a:schemeClr>
            </a:outerShdw>
          </a:effectLst>
        </p:spPr>
        <p:txBody>
          <a:bodyPr anchor="ctr"/>
          <a:lstStyle/>
          <a:p>
            <a:pPr>
              <a:defRPr/>
            </a:pPr>
            <a:r>
              <a:rPr lang="en-US" sz="7200" b="1" dirty="0">
                <a:effectLst>
                  <a:glow rad="127000">
                    <a:schemeClr val="tx1"/>
                  </a:glow>
                </a:effectLst>
                <a:latin typeface="Times New Roman"/>
                <a:ea typeface="ＭＳ Ｐゴシック" charset="0"/>
                <a:cs typeface="Times New Roman"/>
              </a:rPr>
              <a:t>FOOLS</a:t>
            </a:r>
          </a:p>
        </p:txBody>
      </p:sp>
    </p:spTree>
    <p:extLst>
      <p:ext uri="{BB962C8B-B14F-4D97-AF65-F5344CB8AC3E}">
        <p14:creationId xmlns:p14="http://schemas.microsoft.com/office/powerpoint/2010/main" val="803357838"/>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220840" cy="6858000"/>
          </a:xfrm>
          <a:prstGeom prst="rect">
            <a:avLst/>
          </a:prstGeom>
        </p:spPr>
      </p:pic>
      <p:sp>
        <p:nvSpPr>
          <p:cNvPr id="900098" name="Rectangle 2"/>
          <p:cNvSpPr>
            <a:spLocks noGrp="1" noChangeArrowheads="1"/>
          </p:cNvSpPr>
          <p:nvPr>
            <p:ph type="ctrTitle"/>
          </p:nvPr>
        </p:nvSpPr>
        <p:spPr>
          <a:xfrm>
            <a:off x="0" y="4172244"/>
            <a:ext cx="9144000" cy="2568281"/>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How should we deal with a </a:t>
            </a:r>
            <a:r>
              <a:rPr lang="en-US" sz="5400" b="1" dirty="0">
                <a:solidFill>
                  <a:srgbClr val="FFFF00"/>
                </a:solidFill>
                <a:effectLst>
                  <a:glow rad="127000">
                    <a:schemeClr val="tx1"/>
                  </a:glow>
                </a:effectLst>
                <a:latin typeface="Arial" charset="0"/>
                <a:ea typeface="ＭＳ Ｐゴシック" charset="0"/>
                <a:cs typeface="ＭＳ Ｐゴシック" charset="0"/>
              </a:rPr>
              <a:t>fool</a:t>
            </a:r>
            <a:r>
              <a:rPr lang="en-US" sz="54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92417246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201781"/>
            <a:ext cx="4380680" cy="4361211"/>
          </a:xfrm>
          <a:prstGeom prst="rect">
            <a:avLst/>
          </a:prstGeom>
        </p:spPr>
      </p:pic>
      <p:sp>
        <p:nvSpPr>
          <p:cNvPr id="149506"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636252" y="-141090"/>
            <a:ext cx="4507747" cy="6999090"/>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1. </a:t>
            </a:r>
            <a:r>
              <a:rPr lang="en-US" sz="4800" b="1" dirty="0">
                <a:solidFill>
                  <a:srgbClr val="FFFF00"/>
                </a:solidFill>
                <a:effectLst>
                  <a:glow rad="127000">
                    <a:schemeClr val="tx1"/>
                  </a:glow>
                </a:effectLst>
                <a:latin typeface="Arial" charset="0"/>
                <a:ea typeface="ＭＳ Ｐゴシック" charset="0"/>
                <a:cs typeface="ＭＳ Ｐゴシック" charset="0"/>
              </a:rPr>
              <a:t>Description</a:t>
            </a:r>
            <a:r>
              <a:rPr lang="en-US" sz="4800" b="1" dirty="0">
                <a:effectLst>
                  <a:glow rad="127000">
                    <a:schemeClr val="tx1"/>
                  </a:glow>
                </a:effectLst>
                <a:latin typeface="Arial" charset="0"/>
                <a:ea typeface="ＭＳ Ｐゴシック" charset="0"/>
                <a:cs typeface="ＭＳ Ｐゴシック" charset="0"/>
              </a:rPr>
              <a:t>: The speech and actions of a fool are destructive (10:12-19). </a:t>
            </a:r>
          </a:p>
        </p:txBody>
      </p:sp>
    </p:spTree>
    <p:extLst>
      <p:ext uri="{BB962C8B-B14F-4D97-AF65-F5344CB8AC3E}">
        <p14:creationId xmlns:p14="http://schemas.microsoft.com/office/powerpoint/2010/main" val="392314101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88913"/>
            <a:ext cx="9144000" cy="1295400"/>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Why so fast?</a:t>
            </a:r>
          </a:p>
        </p:txBody>
      </p:sp>
      <p:pic>
        <p:nvPicPr>
          <p:cNvPr id="165891"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355725"/>
            <a:ext cx="9144000" cy="4376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775861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3990842"/>
            <a:ext cx="9144000" cy="2749683"/>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2. </a:t>
            </a:r>
            <a:r>
              <a:rPr lang="en-US" sz="4800" b="1" dirty="0">
                <a:solidFill>
                  <a:srgbClr val="FFFF00"/>
                </a:solidFill>
                <a:effectLst>
                  <a:glow rad="127000">
                    <a:schemeClr val="tx1"/>
                  </a:glow>
                </a:effectLst>
                <a:latin typeface="Arial" charset="0"/>
                <a:ea typeface="ＭＳ Ｐゴシック" charset="0"/>
                <a:cs typeface="ＭＳ Ｐゴシック" charset="0"/>
              </a:rPr>
              <a:t>Warning</a:t>
            </a:r>
            <a:r>
              <a:rPr lang="en-US" sz="4800" b="1" dirty="0">
                <a:effectLst>
                  <a:glow rad="127000">
                    <a:schemeClr val="tx1"/>
                  </a:glow>
                </a:effectLst>
                <a:latin typeface="Arial" charset="0"/>
                <a:ea typeface="ＭＳ Ｐゴシック" charset="0"/>
                <a:cs typeface="ＭＳ Ｐゴシック" charset="0"/>
              </a:rPr>
              <a:t>: Don</a:t>
            </a:r>
            <a:r>
              <a:rPr lang="fr-FR" sz="4800" b="1" dirty="0">
                <a:effectLst>
                  <a:glow rad="127000">
                    <a:schemeClr val="tx1"/>
                  </a:glow>
                </a:effectLst>
                <a:latin typeface="Arial" charset="0"/>
                <a:ea typeface="ＭＳ Ｐゴシック" charset="0"/>
                <a:cs typeface="ＭＳ Ｐゴシック" charset="0"/>
              </a:rPr>
              <a:t>'</a:t>
            </a:r>
            <a:r>
              <a:rPr lang="en-US" sz="4800" b="1" dirty="0">
                <a:effectLst>
                  <a:glow rad="127000">
                    <a:schemeClr val="tx1"/>
                  </a:glow>
                </a:effectLst>
                <a:latin typeface="Arial" charset="0"/>
                <a:ea typeface="ＭＳ Ｐゴシック" charset="0"/>
                <a:cs typeface="ＭＳ Ｐゴシック" charset="0"/>
              </a:rPr>
              <a:t>t even privately criticize foolish authorities because they may find out (10:20). </a:t>
            </a:r>
          </a:p>
        </p:txBody>
      </p:sp>
    </p:spTree>
    <p:extLst>
      <p:ext uri="{BB962C8B-B14F-4D97-AF65-F5344CB8AC3E}">
        <p14:creationId xmlns:p14="http://schemas.microsoft.com/office/powerpoint/2010/main" val="281792516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438775"/>
            <a:ext cx="9144000" cy="1371600"/>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Don</a:t>
            </a:r>
            <a:r>
              <a:rPr lang="fr-FR"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t </a:t>
            </a:r>
            <a:r>
              <a:rPr lang="en-US" b="1" dirty="0">
                <a:solidFill>
                  <a:srgbClr val="FFFF00"/>
                </a:solidFill>
                <a:effectLst>
                  <a:glow rad="127000">
                    <a:schemeClr val="tx1"/>
                  </a:glow>
                </a:effectLst>
                <a:latin typeface="Arial" charset="0"/>
                <a:ea typeface="ＭＳ Ｐゴシック" charset="0"/>
                <a:cs typeface="ＭＳ Ｐゴシック" charset="0"/>
              </a:rPr>
              <a:t>criticize</a:t>
            </a:r>
            <a:r>
              <a:rPr lang="en-US" b="1" dirty="0">
                <a:effectLst>
                  <a:glow rad="127000">
                    <a:schemeClr val="tx1"/>
                  </a:glow>
                </a:effectLst>
                <a:latin typeface="Arial" charset="0"/>
                <a:ea typeface="ＭＳ Ｐゴシック" charset="0"/>
                <a:cs typeface="ＭＳ Ｐゴシック" charset="0"/>
              </a:rPr>
              <a:t> your foolish leader (Main Idea of 10:12-20) </a:t>
            </a:r>
          </a:p>
        </p:txBody>
      </p:sp>
      <p:pic>
        <p:nvPicPr>
          <p:cNvPr id="2" name="Picture 1"/>
          <p:cNvPicPr>
            <a:picLocks noChangeAspect="1"/>
          </p:cNvPicPr>
          <p:nvPr/>
        </p:nvPicPr>
        <p:blipFill>
          <a:blip r:embed="rId3"/>
          <a:stretch>
            <a:fillRect/>
          </a:stretch>
        </p:blipFill>
        <p:spPr>
          <a:xfrm>
            <a:off x="0" y="-31750"/>
            <a:ext cx="9144000" cy="5486400"/>
          </a:xfrm>
          <a:prstGeom prst="rect">
            <a:avLst/>
          </a:prstGeom>
        </p:spPr>
      </p:pic>
    </p:spTree>
    <p:extLst>
      <p:ext uri="{BB962C8B-B14F-4D97-AF65-F5344CB8AC3E}">
        <p14:creationId xmlns:p14="http://schemas.microsoft.com/office/powerpoint/2010/main" val="321980104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15265"/>
            <a:ext cx="9144000" cy="4069080"/>
          </a:xfrm>
          <a:prstGeom prst="rect">
            <a:avLst/>
          </a:prstGeom>
        </p:spPr>
      </p:pic>
      <p:sp>
        <p:nvSpPr>
          <p:cNvPr id="900098" name="Rectangle 2"/>
          <p:cNvSpPr>
            <a:spLocks noGrp="1" noChangeArrowheads="1"/>
          </p:cNvSpPr>
          <p:nvPr>
            <p:ph type="ctrTitle"/>
          </p:nvPr>
        </p:nvSpPr>
        <p:spPr>
          <a:xfrm>
            <a:off x="0" y="4284346"/>
            <a:ext cx="9144000" cy="2456180"/>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Have you criticized a superior?</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"It takes little size to criticize."</a:t>
            </a:r>
          </a:p>
        </p:txBody>
      </p:sp>
    </p:spTree>
    <p:extLst>
      <p:ext uri="{BB962C8B-B14F-4D97-AF65-F5344CB8AC3E}">
        <p14:creationId xmlns:p14="http://schemas.microsoft.com/office/powerpoint/2010/main" val="102861642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Ecclesiastes 11</a:t>
            </a:r>
          </a:p>
        </p:txBody>
      </p:sp>
    </p:spTree>
    <p:extLst>
      <p:ext uri="{BB962C8B-B14F-4D97-AF65-F5344CB8AC3E}">
        <p14:creationId xmlns:p14="http://schemas.microsoft.com/office/powerpoint/2010/main" val="248158671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5446"/>
            <a:ext cx="9144000" cy="6060183"/>
          </a:xfrm>
          <a:prstGeom prst="rect">
            <a:avLst/>
          </a:prstGeom>
        </p:spPr>
      </p:pic>
      <p:sp>
        <p:nvSpPr>
          <p:cNvPr id="900098" name="Rectangle 2"/>
          <p:cNvSpPr>
            <a:spLocks noGrp="1" noChangeArrowheads="1"/>
          </p:cNvSpPr>
          <p:nvPr>
            <p:ph type="ctrTitle"/>
          </p:nvPr>
        </p:nvSpPr>
        <p:spPr>
          <a:xfrm>
            <a:off x="-1" y="393700"/>
            <a:ext cx="3864429" cy="4287157"/>
          </a:xfrm>
          <a:effectLst/>
        </p:spPr>
        <p:txBody>
          <a:bodyPr anchor="t"/>
          <a:lstStyle/>
          <a:p>
            <a:pPr>
              <a:defRPr/>
            </a:pPr>
            <a:r>
              <a:rPr lang="en-US" sz="4800" b="1" dirty="0">
                <a:solidFill>
                  <a:srgbClr val="000000"/>
                </a:solidFill>
                <a:effectLst/>
                <a:latin typeface="Arial" charset="0"/>
                <a:ea typeface="ＭＳ Ｐゴシック" charset="0"/>
                <a:cs typeface="ＭＳ Ｐゴシック" charset="0"/>
              </a:rPr>
              <a:t>How does the uncertainty of the future affect you?</a:t>
            </a:r>
          </a:p>
        </p:txBody>
      </p:sp>
      <p:sp>
        <p:nvSpPr>
          <p:cNvPr id="4" name="Rectangle 2"/>
          <p:cNvSpPr txBox="1">
            <a:spLocks noChangeArrowheads="1"/>
          </p:cNvSpPr>
          <p:nvPr/>
        </p:nvSpPr>
        <p:spPr bwMode="auto">
          <a:xfrm>
            <a:off x="-1" y="6036594"/>
            <a:ext cx="9144001" cy="7696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b="1" dirty="0">
                <a:solidFill>
                  <a:srgbClr val="FFFFFF"/>
                </a:solidFill>
                <a:effectLst>
                  <a:glow rad="127000">
                    <a:srgbClr val="000000"/>
                  </a:glow>
                </a:effectLst>
                <a:latin typeface="Arial" charset="0"/>
                <a:ea typeface="ＭＳ Ｐゴシック" charset="0"/>
                <a:cs typeface="ＭＳ Ｐゴシック" charset="0"/>
              </a:rPr>
              <a:t>• Giving? • Investments? • Work?</a:t>
            </a:r>
          </a:p>
        </p:txBody>
      </p:sp>
    </p:spTree>
    <p:extLst>
      <p:ext uri="{BB962C8B-B14F-4D97-AF65-F5344CB8AC3E}">
        <p14:creationId xmlns:p14="http://schemas.microsoft.com/office/powerpoint/2010/main" val="77409469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562429"/>
            <a:ext cx="9184520" cy="6295571"/>
          </a:xfrm>
          <a:prstGeom prst="rect">
            <a:avLst/>
          </a:prstGeom>
        </p:spPr>
      </p:pic>
      <p:sp>
        <p:nvSpPr>
          <p:cNvPr id="149506"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908720"/>
            <a:ext cx="9144000" cy="2232248"/>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How should your </a:t>
            </a:r>
            <a:r>
              <a:rPr lang="en-US" sz="6600" b="1" i="1" dirty="0">
                <a:solidFill>
                  <a:srgbClr val="FFFF00"/>
                </a:solidFill>
                <a:effectLst>
                  <a:glow rad="127000">
                    <a:schemeClr val="tx1"/>
                  </a:glow>
                </a:effectLst>
                <a:latin typeface="Arial" charset="0"/>
                <a:ea typeface="ＭＳ Ｐゴシック" charset="0"/>
                <a:cs typeface="ＭＳ Ｐゴシック" charset="0"/>
              </a:rPr>
              <a:t>uncertain</a:t>
            </a:r>
            <a:r>
              <a:rPr lang="en-US" sz="6600" b="1" dirty="0">
                <a:effectLst>
                  <a:glow rad="127000">
                    <a:schemeClr val="tx1"/>
                  </a:glow>
                </a:effectLst>
                <a:latin typeface="Arial" charset="0"/>
                <a:ea typeface="ＭＳ Ｐゴシック" charset="0"/>
                <a:cs typeface="ＭＳ Ｐゴシック" charset="0"/>
              </a:rPr>
              <a:t> future influence you?</a:t>
            </a:r>
          </a:p>
        </p:txBody>
      </p:sp>
    </p:spTree>
    <p:extLst>
      <p:ext uri="{BB962C8B-B14F-4D97-AF65-F5344CB8AC3E}">
        <p14:creationId xmlns:p14="http://schemas.microsoft.com/office/powerpoint/2010/main" val="4286416894"/>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0319"/>
            <a:ext cx="9132548" cy="6878319"/>
          </a:xfrm>
          <a:prstGeom prst="rect">
            <a:avLst/>
          </a:prstGeom>
        </p:spPr>
      </p:pic>
      <p:sp>
        <p:nvSpPr>
          <p:cNvPr id="149506"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99573" y="3719287"/>
            <a:ext cx="8890000" cy="3120569"/>
          </a:xfrm>
          <a:effectLst>
            <a:outerShdw blurRad="63500" dist="35921" dir="2700000" algn="ctr" rotWithShape="0">
              <a:schemeClr val="tx2">
                <a:alpha val="74998"/>
              </a:schemeClr>
            </a:outerShdw>
          </a:effectLst>
        </p:spPr>
        <p:txBody>
          <a:bodyPr/>
          <a:lstStyle/>
          <a:p>
            <a:pPr marL="889000" indent="-889000" algn="l">
              <a:defRPr/>
            </a:pPr>
            <a:r>
              <a:rPr lang="en-US" sz="5400" dirty="0">
                <a:effectLst>
                  <a:glow rad="431800">
                    <a:schemeClr val="tx1"/>
                  </a:glow>
                </a:effectLst>
                <a:latin typeface="Arial" charset="0"/>
                <a:ea typeface="ＭＳ Ｐゴシック" charset="0"/>
                <a:cs typeface="ＭＳ Ｐゴシック" charset="0"/>
              </a:rPr>
              <a:t>1</a:t>
            </a:r>
            <a:r>
              <a:rPr lang="en-US" sz="5400" b="1" dirty="0">
                <a:effectLst>
                  <a:glow rad="431800">
                    <a:schemeClr val="tx1"/>
                  </a:glow>
                </a:effectLst>
                <a:latin typeface="Arial" charset="0"/>
                <a:ea typeface="ＭＳ Ｐゴシック" charset="0"/>
                <a:cs typeface="ＭＳ Ｐゴシック" charset="0"/>
              </a:rPr>
              <a:t>.   Give </a:t>
            </a:r>
            <a:r>
              <a:rPr lang="en-US" sz="5400" b="1" dirty="0">
                <a:solidFill>
                  <a:srgbClr val="FFFF00"/>
                </a:solidFill>
                <a:effectLst>
                  <a:glow rad="431800">
                    <a:schemeClr val="tx1"/>
                  </a:glow>
                </a:effectLst>
                <a:latin typeface="Arial" charset="0"/>
                <a:ea typeface="ＭＳ Ｐゴシック" charset="0"/>
                <a:cs typeface="ＭＳ Ｐゴシック" charset="0"/>
              </a:rPr>
              <a:t>generously</a:t>
            </a:r>
            <a:r>
              <a:rPr lang="en-US" sz="5400" b="1" dirty="0">
                <a:effectLst>
                  <a:glow rad="431800">
                    <a:schemeClr val="tx1"/>
                  </a:glow>
                </a:effectLst>
                <a:latin typeface="Arial" charset="0"/>
                <a:ea typeface="ＭＳ Ｐゴシック" charset="0"/>
                <a:cs typeface="ＭＳ Ｐゴシック" charset="0"/>
              </a:rPr>
              <a:t> and invest </a:t>
            </a:r>
            <a:r>
              <a:rPr lang="en-US" sz="5400" b="1" dirty="0">
                <a:solidFill>
                  <a:srgbClr val="FFFF00"/>
                </a:solidFill>
                <a:effectLst>
                  <a:glow rad="431800">
                    <a:schemeClr val="tx1"/>
                  </a:glow>
                </a:effectLst>
                <a:latin typeface="Arial" charset="0"/>
                <a:ea typeface="ＭＳ Ｐゴシック" charset="0"/>
                <a:cs typeface="ＭＳ Ｐゴシック" charset="0"/>
              </a:rPr>
              <a:t>wisely</a:t>
            </a:r>
            <a:r>
              <a:rPr lang="en-US" sz="5400" b="1" dirty="0">
                <a:effectLst>
                  <a:glow rad="431800">
                    <a:schemeClr val="tx1"/>
                  </a:glow>
                </a:effectLst>
                <a:latin typeface="Arial" charset="0"/>
                <a:ea typeface="ＭＳ Ｐゴシック" charset="0"/>
                <a:cs typeface="ＭＳ Ｐゴシック" charset="0"/>
              </a:rPr>
              <a:t> (11:1-3). </a:t>
            </a:r>
          </a:p>
        </p:txBody>
      </p:sp>
    </p:spTree>
    <p:extLst>
      <p:ext uri="{BB962C8B-B14F-4D97-AF65-F5344CB8AC3E}">
        <p14:creationId xmlns:p14="http://schemas.microsoft.com/office/powerpoint/2010/main" val="2516489675"/>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551714" y="116632"/>
            <a:ext cx="3592286" cy="6578082"/>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"Cast your bread upon the waters, for after many days you will find it again"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(11:1 </a:t>
            </a:r>
            <a:r>
              <a:rPr lang="en-US" sz="3200" b="1" dirty="0">
                <a:effectLst>
                  <a:glow rad="127000">
                    <a:schemeClr val="tx1"/>
                  </a:glow>
                </a:effectLst>
                <a:latin typeface="Arial" charset="0"/>
                <a:ea typeface="ＭＳ Ｐゴシック" charset="0"/>
                <a:cs typeface="ＭＳ Ｐゴシック" charset="0"/>
              </a:rPr>
              <a:t>NIV</a:t>
            </a:r>
            <a:r>
              <a:rPr lang="en-US" sz="3600" b="1" dirty="0">
                <a:effectLst>
                  <a:glow rad="127000">
                    <a:schemeClr val="tx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18143" y="116632"/>
            <a:ext cx="3592286" cy="657808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dirty="0">
                <a:solidFill>
                  <a:srgbClr val="FFFFFF"/>
                </a:solidFill>
                <a:effectLst>
                  <a:glow rad="127000">
                    <a:srgbClr val="000000"/>
                  </a:glow>
                </a:effectLst>
                <a:latin typeface="Arial" charset="0"/>
                <a:ea typeface="ＭＳ Ｐゴシック" charset="0"/>
                <a:cs typeface="ＭＳ Ｐゴシック" charset="0"/>
              </a:rPr>
              <a:t>"Send your grain across the seas, and in time, profits will flow back to you" </a:t>
            </a:r>
            <a:br>
              <a:rPr lang="en-US" sz="3600" b="1" dirty="0">
                <a:solidFill>
                  <a:srgbClr val="FFFFFF"/>
                </a:solidFill>
                <a:effectLst>
                  <a:glow rad="127000">
                    <a:srgbClr val="000000"/>
                  </a:glow>
                </a:effectLst>
                <a:latin typeface="Arial" charset="0"/>
                <a:ea typeface="ＭＳ Ｐゴシック" charset="0"/>
                <a:cs typeface="ＭＳ Ｐゴシック" charset="0"/>
              </a:rPr>
            </a:br>
            <a:r>
              <a:rPr lang="en-US" sz="3600" b="1" dirty="0">
                <a:solidFill>
                  <a:srgbClr val="FFFFFF"/>
                </a:solidFill>
                <a:effectLst>
                  <a:glow rad="127000">
                    <a:srgbClr val="000000"/>
                  </a:glow>
                </a:effectLst>
                <a:latin typeface="Arial" charset="0"/>
                <a:ea typeface="ＭＳ Ｐゴシック" charset="0"/>
                <a:cs typeface="ＭＳ Ｐゴシック" charset="0"/>
              </a:rPr>
              <a:t>(11:1 </a:t>
            </a:r>
            <a:r>
              <a:rPr lang="en-US" sz="3200" b="1" dirty="0">
                <a:solidFill>
                  <a:srgbClr val="FFFFFF"/>
                </a:solidFill>
                <a:effectLst>
                  <a:glow rad="127000">
                    <a:srgbClr val="000000"/>
                  </a:glow>
                </a:effectLst>
                <a:latin typeface="Arial" charset="0"/>
                <a:ea typeface="ＭＳ Ｐゴシック" charset="0"/>
                <a:cs typeface="ＭＳ Ｐゴシック" charset="0"/>
              </a:rPr>
              <a:t>NLT</a:t>
            </a:r>
            <a:r>
              <a:rPr lang="en-US" sz="36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7112010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"But divide your investments among many places, for you do not know what risks might lie ahead" (11:2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62532" y="1989821"/>
            <a:ext cx="6348184" cy="4876800"/>
          </a:xfrm>
          <a:prstGeom prst="rect">
            <a:avLst/>
          </a:prstGeom>
        </p:spPr>
      </p:pic>
    </p:spTree>
    <p:extLst>
      <p:ext uri="{BB962C8B-B14F-4D97-AF65-F5344CB8AC3E}">
        <p14:creationId xmlns:p14="http://schemas.microsoft.com/office/powerpoint/2010/main" val="1450138959"/>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5486400"/>
          </a:xfrm>
          <a:prstGeom prst="rect">
            <a:avLst/>
          </a:prstGeom>
        </p:spPr>
      </p:pic>
      <p:sp>
        <p:nvSpPr>
          <p:cNvPr id="149506"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53000"/>
            <a:ext cx="9271000" cy="1886856"/>
          </a:xfrm>
          <a:effectLst>
            <a:outerShdw blurRad="63500" dist="35921" dir="2700000" algn="ctr" rotWithShape="0">
              <a:schemeClr val="tx2">
                <a:alpha val="74998"/>
              </a:schemeClr>
            </a:outerShdw>
          </a:effectLst>
        </p:spPr>
        <p:txBody>
          <a:bodyPr/>
          <a:lstStyle/>
          <a:p>
            <a:pPr marL="889000" indent="-889000" algn="l">
              <a:defRPr/>
            </a:pPr>
            <a:r>
              <a:rPr lang="en-US" sz="5400" b="1" dirty="0">
                <a:effectLst>
                  <a:glow rad="431800">
                    <a:schemeClr val="tx1"/>
                  </a:glow>
                </a:effectLst>
                <a:latin typeface="Arial" charset="0"/>
                <a:ea typeface="ＭＳ Ｐゴシック" charset="0"/>
                <a:cs typeface="ＭＳ Ｐゴシック" charset="0"/>
              </a:rPr>
              <a:t>2. Work </a:t>
            </a:r>
            <a:r>
              <a:rPr lang="en-US" sz="5400" b="1" dirty="0">
                <a:solidFill>
                  <a:srgbClr val="FFFF00"/>
                </a:solidFill>
                <a:effectLst>
                  <a:glow rad="431800">
                    <a:schemeClr val="tx1"/>
                  </a:glow>
                </a:effectLst>
                <a:latin typeface="Arial" charset="0"/>
                <a:ea typeface="ＭＳ Ｐゴシック" charset="0"/>
                <a:cs typeface="ＭＳ Ｐゴシック" charset="0"/>
              </a:rPr>
              <a:t>hard</a:t>
            </a:r>
            <a:r>
              <a:rPr lang="en-US" sz="5400" b="1" dirty="0">
                <a:effectLst>
                  <a:glow rad="431800">
                    <a:schemeClr val="tx1"/>
                  </a:glow>
                </a:effectLst>
                <a:latin typeface="Arial" charset="0"/>
                <a:ea typeface="ＭＳ Ｐゴシック" charset="0"/>
                <a:cs typeface="ＭＳ Ｐゴシック" charset="0"/>
              </a:rPr>
              <a:t> due to your uncertain future (11:4-6). </a:t>
            </a:r>
          </a:p>
        </p:txBody>
      </p:sp>
    </p:spTree>
    <p:extLst>
      <p:ext uri="{BB962C8B-B14F-4D97-AF65-F5344CB8AC3E}">
        <p14:creationId xmlns:p14="http://schemas.microsoft.com/office/powerpoint/2010/main" val="295119186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88913"/>
            <a:ext cx="9144000" cy="1295400"/>
          </a:xfrm>
          <a:effectLst/>
        </p:spPr>
        <p:txBody>
          <a:bodyPr/>
          <a:lstStyle/>
          <a:p>
            <a:pPr>
              <a:defRPr/>
            </a:pPr>
            <a:r>
              <a:rPr lang="en-US" sz="5400" b="1" dirty="0">
                <a:solidFill>
                  <a:srgbClr val="800000"/>
                </a:solidFill>
                <a:effectLst/>
                <a:latin typeface="Arial" charset="0"/>
                <a:ea typeface="ＭＳ Ｐゴシック" charset="0"/>
                <a:cs typeface="ＭＳ Ｐゴシック" charset="0"/>
              </a:rPr>
              <a:t>Rats often run in circles</a:t>
            </a:r>
          </a:p>
        </p:txBody>
      </p:sp>
      <p:pic>
        <p:nvPicPr>
          <p:cNvPr id="16793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692275" y="1317625"/>
            <a:ext cx="5300663" cy="5567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495453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272145"/>
            <a:ext cx="9129395" cy="5129060"/>
          </a:xfrm>
          <a:prstGeom prst="rect">
            <a:avLst/>
          </a:prstGeom>
        </p:spPr>
      </p:pic>
      <p:sp>
        <p:nvSpPr>
          <p:cNvPr id="900098" name="Rectangle 2"/>
          <p:cNvSpPr>
            <a:spLocks noGrp="1" noChangeArrowheads="1"/>
          </p:cNvSpPr>
          <p:nvPr>
            <p:ph type="ctrTitle"/>
          </p:nvPr>
        </p:nvSpPr>
        <p:spPr>
          <a:xfrm>
            <a:off x="0" y="4880430"/>
            <a:ext cx="9144000" cy="1860096"/>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Give </a:t>
            </a:r>
            <a:r>
              <a:rPr lang="en-US" b="1" dirty="0">
                <a:solidFill>
                  <a:srgbClr val="FFFF00"/>
                </a:solidFill>
                <a:effectLst>
                  <a:glow rad="127000">
                    <a:schemeClr val="tx1"/>
                  </a:glow>
                </a:effectLst>
                <a:latin typeface="Arial" charset="0"/>
                <a:ea typeface="ＭＳ Ｐゴシック" charset="0"/>
                <a:cs typeface="ＭＳ Ｐゴシック" charset="0"/>
              </a:rPr>
              <a:t>generously</a:t>
            </a:r>
            <a:r>
              <a:rPr lang="en-US" b="1" dirty="0">
                <a:effectLst>
                  <a:glow rad="127000">
                    <a:schemeClr val="tx1"/>
                  </a:glow>
                </a:effectLst>
                <a:latin typeface="Arial" charset="0"/>
                <a:ea typeface="ＭＳ Ｐゴシック" charset="0"/>
                <a:cs typeface="ＭＳ Ｐゴシック" charset="0"/>
              </a:rPr>
              <a:t>, invest </a:t>
            </a:r>
            <a:r>
              <a:rPr lang="en-US" b="1" dirty="0">
                <a:solidFill>
                  <a:srgbClr val="FFFF00"/>
                </a:solidFill>
                <a:effectLst>
                  <a:glow rad="127000">
                    <a:schemeClr val="tx1"/>
                  </a:glow>
                </a:effectLst>
                <a:latin typeface="Arial" charset="0"/>
                <a:ea typeface="ＭＳ Ｐゴシック" charset="0"/>
                <a:cs typeface="ＭＳ Ｐゴシック" charset="0"/>
              </a:rPr>
              <a:t>wisely</a:t>
            </a:r>
            <a:r>
              <a:rPr lang="en-US" b="1" dirty="0">
                <a:effectLst>
                  <a:glow rad="127000">
                    <a:schemeClr val="tx1"/>
                  </a:glow>
                </a:effectLst>
                <a:latin typeface="Arial" charset="0"/>
                <a:ea typeface="ＭＳ Ｐゴシック" charset="0"/>
                <a:cs typeface="ＭＳ Ｐゴシック" charset="0"/>
              </a:rPr>
              <a:t> and work </a:t>
            </a:r>
            <a:r>
              <a:rPr lang="en-US" b="1" dirty="0">
                <a:solidFill>
                  <a:srgbClr val="FFFF00"/>
                </a:solidFill>
                <a:effectLst>
                  <a:glow rad="127000">
                    <a:schemeClr val="tx1"/>
                  </a:glow>
                </a:effectLst>
                <a:latin typeface="Arial" charset="0"/>
                <a:ea typeface="ＭＳ Ｐゴシック" charset="0"/>
                <a:cs typeface="ＭＳ Ｐゴシック" charset="0"/>
              </a:rPr>
              <a:t>hard</a:t>
            </a:r>
            <a:r>
              <a:rPr lang="en-US" b="1" dirty="0">
                <a:effectLst>
                  <a:glow rad="127000">
                    <a:schemeClr val="tx1"/>
                  </a:glow>
                </a:effectLst>
                <a:latin typeface="Arial" charset="0"/>
                <a:ea typeface="ＭＳ Ｐゴシック" charset="0"/>
                <a:cs typeface="ＭＳ Ｐゴシック" charset="0"/>
              </a:rPr>
              <a:t> since you don</a:t>
            </a:r>
            <a:r>
              <a:rPr lang="fr-FR"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t know your future.</a:t>
            </a:r>
          </a:p>
        </p:txBody>
      </p:sp>
      <p:sp>
        <p:nvSpPr>
          <p:cNvPr id="4" name="Rectangle 2"/>
          <p:cNvSpPr txBox="1">
            <a:spLocks noChangeArrowheads="1"/>
          </p:cNvSpPr>
          <p:nvPr/>
        </p:nvSpPr>
        <p:spPr bwMode="auto">
          <a:xfrm>
            <a:off x="272142" y="36287"/>
            <a:ext cx="8857251" cy="1860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5400" b="1" dirty="0">
                <a:solidFill>
                  <a:srgbClr val="FFFFFF"/>
                </a:solidFill>
                <a:effectLst>
                  <a:glow rad="127000">
                    <a:srgbClr val="000000"/>
                  </a:glow>
                </a:effectLst>
                <a:latin typeface="Arial" charset="0"/>
                <a:ea typeface="ＭＳ Ｐゴシック" charset="0"/>
                <a:cs typeface="ＭＳ Ｐゴシック" charset="0"/>
              </a:rPr>
              <a:t>Main Idea of 11:1-6</a:t>
            </a:r>
          </a:p>
        </p:txBody>
      </p:sp>
    </p:spTree>
    <p:extLst>
      <p:ext uri="{BB962C8B-B14F-4D97-AF65-F5344CB8AC3E}">
        <p14:creationId xmlns:p14="http://schemas.microsoft.com/office/powerpoint/2010/main" val="113730365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900848"/>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can we do both?</a:t>
            </a:r>
          </a:p>
        </p:txBody>
      </p:sp>
      <p:sp>
        <p:nvSpPr>
          <p:cNvPr id="3" name="Rectangle 2"/>
          <p:cNvSpPr txBox="1">
            <a:spLocks noChangeArrowheads="1"/>
          </p:cNvSpPr>
          <p:nvPr/>
        </p:nvSpPr>
        <p:spPr bwMode="auto">
          <a:xfrm>
            <a:off x="361735" y="2924944"/>
            <a:ext cx="308245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spc="-100" dirty="0">
                <a:solidFill>
                  <a:srgbClr val="000090"/>
                </a:solidFill>
                <a:latin typeface="Helvetica Neue Black Condensed"/>
                <a:ea typeface="ＭＳ Ｐゴシック" charset="0"/>
                <a:cs typeface="Helvetica Neue Black Condensed"/>
              </a:rPr>
              <a:t>enjoy life </a:t>
            </a:r>
            <a:endParaRPr lang="en-US" sz="4000" spc="-100" dirty="0">
              <a:solidFill>
                <a:srgbClr val="000090"/>
              </a:solidFill>
              <a:latin typeface="Helvetica Neue Black Condensed"/>
              <a:ea typeface="ＭＳ Ｐゴシック" charset="0"/>
              <a:cs typeface="Helvetica Neue Black Condensed"/>
            </a:endParaRPr>
          </a:p>
        </p:txBody>
      </p:sp>
      <p:sp>
        <p:nvSpPr>
          <p:cNvPr id="4" name="Rectangle 2"/>
          <p:cNvSpPr txBox="1">
            <a:spLocks noChangeArrowheads="1"/>
          </p:cNvSpPr>
          <p:nvPr/>
        </p:nvSpPr>
        <p:spPr bwMode="auto">
          <a:xfrm>
            <a:off x="5724128" y="2924944"/>
            <a:ext cx="308245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spc="-100" dirty="0">
                <a:solidFill>
                  <a:srgbClr val="000090"/>
                </a:solidFill>
                <a:latin typeface="Helvetica Neue Black Condensed"/>
                <a:ea typeface="ＭＳ Ｐゴシック" charset="0"/>
                <a:cs typeface="Helvetica Neue Black Condensed"/>
              </a:rPr>
              <a:t>fear God</a:t>
            </a:r>
          </a:p>
        </p:txBody>
      </p:sp>
      <p:sp>
        <p:nvSpPr>
          <p:cNvPr id="2" name="Left-Right Arrow 1"/>
          <p:cNvSpPr/>
          <p:nvPr/>
        </p:nvSpPr>
        <p:spPr bwMode="auto">
          <a:xfrm>
            <a:off x="3491880" y="3861048"/>
            <a:ext cx="2160240" cy="1224136"/>
          </a:xfrm>
          <a:prstGeom prst="lef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Tree>
    <p:extLst>
      <p:ext uri="{BB962C8B-B14F-4D97-AF65-F5344CB8AC3E}">
        <p14:creationId xmlns:p14="http://schemas.microsoft.com/office/powerpoint/2010/main" val="176633448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34716"/>
            <a:ext cx="9144000" cy="5823284"/>
          </a:xfrm>
          <a:prstGeom prst="rect">
            <a:avLst/>
          </a:prstGeom>
        </p:spPr>
      </p:pic>
      <p:sp>
        <p:nvSpPr>
          <p:cNvPr id="84994" name="Rectangle 2"/>
          <p:cNvSpPr>
            <a:spLocks noGrp="1" noChangeArrowheads="1"/>
          </p:cNvSpPr>
          <p:nvPr>
            <p:ph type="ctrTitle"/>
          </p:nvPr>
        </p:nvSpPr>
        <p:spPr>
          <a:xfrm>
            <a:off x="0" y="0"/>
            <a:ext cx="9144000" cy="1559276"/>
          </a:xfrm>
          <a:solidFill>
            <a:schemeClr val="tx1"/>
          </a:solidFill>
        </p:spPr>
        <p:txBody>
          <a:bodyPr/>
          <a:lstStyle/>
          <a:p>
            <a:pPr>
              <a:defRPr/>
            </a:pPr>
            <a:r>
              <a:rPr lang="en-US" sz="4800" b="1" dirty="0">
                <a:latin typeface="Arial" charset="0"/>
              </a:rPr>
              <a:t>I. Live as if </a:t>
            </a:r>
            <a:r>
              <a:rPr lang="en-US" sz="4800" b="1" dirty="0">
                <a:solidFill>
                  <a:srgbClr val="FFFF00"/>
                </a:solidFill>
                <a:latin typeface="Arial" charset="0"/>
              </a:rPr>
              <a:t>life</a:t>
            </a:r>
            <a:r>
              <a:rPr lang="en-US" sz="4800" b="1" dirty="0">
                <a:latin typeface="Arial" charset="0"/>
              </a:rPr>
              <a:t> is fleeting (1:1-11).</a:t>
            </a:r>
            <a:endParaRPr lang="en-US" sz="5400" dirty="0">
              <a:effectLst>
                <a:outerShdw blurRad="38100" dist="38100" dir="2700000" algn="tl">
                  <a:srgbClr val="FFFFFF"/>
                </a:outerShdw>
              </a:effectLst>
              <a:latin typeface="Times New Roman" charset="0"/>
            </a:endParaRPr>
          </a:p>
        </p:txBody>
      </p:sp>
    </p:spTree>
    <p:extLst>
      <p:ext uri="{BB962C8B-B14F-4D97-AF65-F5344CB8AC3E}">
        <p14:creationId xmlns:p14="http://schemas.microsoft.com/office/powerpoint/2010/main" val="1601895113"/>
      </p:ext>
    </p:extLst>
  </p:cSld>
  <p:clrMapOvr>
    <a:masterClrMapping/>
  </p:clrMapOvr>
  <p:transition spd="slow"/>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Live as if </a:t>
            </a:r>
            <a:r>
              <a:rPr lang="en-US" sz="4800" b="1" dirty="0">
                <a:solidFill>
                  <a:srgbClr val="FFFF00"/>
                </a:solidFill>
                <a:effectLst>
                  <a:glow rad="127000">
                    <a:schemeClr val="tx1"/>
                  </a:glow>
                </a:effectLst>
                <a:latin typeface="Arial" charset="0"/>
                <a:ea typeface="ＭＳ Ｐゴシック" charset="0"/>
                <a:cs typeface="ＭＳ Ｐゴシック" charset="0"/>
              </a:rPr>
              <a:t>work</a:t>
            </a:r>
            <a:r>
              <a:rPr lang="en-US" sz="4800" b="1" dirty="0">
                <a:effectLst>
                  <a:glow rad="127000">
                    <a:schemeClr val="tx1"/>
                  </a:glow>
                </a:effectLst>
                <a:latin typeface="Arial" charset="0"/>
                <a:ea typeface="ＭＳ Ｐゴシック" charset="0"/>
                <a:cs typeface="ＭＳ Ｐゴシック" charset="0"/>
              </a:rPr>
              <a:t> is fleeting</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(1:12–6:9).</a:t>
            </a:r>
          </a:p>
        </p:txBody>
      </p:sp>
      <p:pic>
        <p:nvPicPr>
          <p:cNvPr id="2" name="Picture 1"/>
          <p:cNvPicPr>
            <a:picLocks noChangeAspect="1"/>
          </p:cNvPicPr>
          <p:nvPr/>
        </p:nvPicPr>
        <p:blipFill rotWithShape="1">
          <a:blip r:embed="rId3"/>
          <a:srcRect b="14938"/>
          <a:stretch/>
        </p:blipFill>
        <p:spPr>
          <a:xfrm>
            <a:off x="0" y="1700808"/>
            <a:ext cx="9144000" cy="5157192"/>
          </a:xfrm>
          <a:prstGeom prst="rect">
            <a:avLst/>
          </a:prstGeom>
        </p:spPr>
      </p:pic>
    </p:spTree>
    <p:extLst>
      <p:ext uri="{BB962C8B-B14F-4D97-AF65-F5344CB8AC3E}">
        <p14:creationId xmlns:p14="http://schemas.microsoft.com/office/powerpoint/2010/main" val="4246618382"/>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a:t>
            </a:r>
            <a:r>
              <a:rPr lang="en-US" sz="4800" b="1" dirty="0">
                <a:solidFill>
                  <a:srgbClr val="FFFFFF"/>
                </a:solidFill>
                <a:effectLst>
                  <a:glow rad="127000">
                    <a:schemeClr val="tx1"/>
                  </a:glow>
                </a:effectLst>
                <a:latin typeface="Arial" charset="0"/>
                <a:ea typeface="ＭＳ Ｐゴシック" charset="0"/>
                <a:cs typeface="ＭＳ Ｐゴシック" charset="0"/>
              </a:rPr>
              <a:t>Live as if </a:t>
            </a:r>
            <a:r>
              <a:rPr lang="en-US" sz="4800" b="1" dirty="0">
                <a:solidFill>
                  <a:srgbClr val="FFFF00"/>
                </a:solidFill>
                <a:effectLst>
                  <a:glow rad="127000">
                    <a:schemeClr val="tx1"/>
                  </a:glow>
                </a:effectLst>
                <a:latin typeface="Arial" charset="0"/>
                <a:ea typeface="ＭＳ Ｐゴシック" charset="0"/>
                <a:cs typeface="ＭＳ Ｐゴシック" charset="0"/>
              </a:rPr>
              <a:t>wisdom </a:t>
            </a:r>
            <a:r>
              <a:rPr lang="en-US" sz="4800" b="1" dirty="0">
                <a:effectLst>
                  <a:glow rad="127000">
                    <a:schemeClr val="tx1"/>
                  </a:glow>
                </a:effectLst>
                <a:latin typeface="Arial" charset="0"/>
                <a:ea typeface="ＭＳ Ｐゴシック" charset="0"/>
                <a:cs typeface="ＭＳ Ｐゴシック" charset="0"/>
              </a:rPr>
              <a:t>is fleeting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(6:10–11:6).</a:t>
            </a:r>
          </a:p>
        </p:txBody>
      </p:sp>
      <p:pic>
        <p:nvPicPr>
          <p:cNvPr id="2" name="Picture 1"/>
          <p:cNvPicPr>
            <a:picLocks noChangeAspect="1"/>
          </p:cNvPicPr>
          <p:nvPr/>
        </p:nvPicPr>
        <p:blipFill rotWithShape="1">
          <a:blip r:embed="rId3"/>
          <a:srcRect r="37527"/>
          <a:stretch/>
        </p:blipFill>
        <p:spPr>
          <a:xfrm>
            <a:off x="-1" y="1866900"/>
            <a:ext cx="9144001" cy="4991100"/>
          </a:xfrm>
          <a:prstGeom prst="rect">
            <a:avLst/>
          </a:prstGeom>
        </p:spPr>
      </p:pic>
    </p:spTree>
    <p:extLst>
      <p:ext uri="{BB962C8B-B14F-4D97-AF65-F5344CB8AC3E}">
        <p14:creationId xmlns:p14="http://schemas.microsoft.com/office/powerpoint/2010/main" val="1197162563"/>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IV. Live as if </a:t>
            </a:r>
            <a:r>
              <a:rPr lang="en-US" sz="4800" b="1" dirty="0">
                <a:solidFill>
                  <a:srgbClr val="FFFF00"/>
                </a:solidFill>
                <a:effectLst>
                  <a:glow rad="127000">
                    <a:schemeClr val="tx1"/>
                  </a:glow>
                </a:effectLst>
                <a:latin typeface="Arial" charset="0"/>
                <a:ea typeface="ＭＳ Ｐゴシック" charset="0"/>
                <a:cs typeface="ＭＳ Ｐゴシック" charset="0"/>
              </a:rPr>
              <a:t>youth</a:t>
            </a:r>
            <a:r>
              <a:rPr lang="en-US" sz="4800" b="1" dirty="0">
                <a:effectLst>
                  <a:glow rad="127000">
                    <a:schemeClr val="tx1"/>
                  </a:glow>
                </a:effectLst>
                <a:latin typeface="Arial" charset="0"/>
                <a:ea typeface="ＭＳ Ｐゴシック" charset="0"/>
                <a:cs typeface="ＭＳ Ｐゴシック" charset="0"/>
              </a:rPr>
              <a:t> is fleeting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(11:7–12:14)</a:t>
            </a:r>
          </a:p>
        </p:txBody>
      </p:sp>
      <p:pic>
        <p:nvPicPr>
          <p:cNvPr id="2" name="Picture 1"/>
          <p:cNvPicPr>
            <a:picLocks noChangeAspect="1"/>
          </p:cNvPicPr>
          <p:nvPr/>
        </p:nvPicPr>
        <p:blipFill>
          <a:blip r:embed="rId3"/>
          <a:stretch>
            <a:fillRect/>
          </a:stretch>
        </p:blipFill>
        <p:spPr>
          <a:xfrm>
            <a:off x="0" y="1718970"/>
            <a:ext cx="9144000" cy="5139030"/>
          </a:xfrm>
          <a:prstGeom prst="rect">
            <a:avLst/>
          </a:prstGeom>
        </p:spPr>
      </p:pic>
    </p:spTree>
    <p:extLst>
      <p:ext uri="{BB962C8B-B14F-4D97-AF65-F5344CB8AC3E}">
        <p14:creationId xmlns:p14="http://schemas.microsoft.com/office/powerpoint/2010/main" val="930325749"/>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1"/>
          <p:cNvSpPr>
            <a:spLocks noChangeArrowheads="1"/>
          </p:cNvSpPr>
          <p:nvPr/>
        </p:nvSpPr>
        <p:spPr bwMode="auto">
          <a:xfrm>
            <a:off x="0" y="1196975"/>
            <a:ext cx="9144000" cy="5661025"/>
          </a:xfrm>
          <a:prstGeom prst="rect">
            <a:avLst/>
          </a:prstGeom>
          <a:solidFill>
            <a:srgbClr val="CCFFCC"/>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aphicFrame>
        <p:nvGraphicFramePr>
          <p:cNvPr id="483331" name="Object 2"/>
          <p:cNvGraphicFramePr>
            <a:graphicFrameLocks noChangeAspect="1"/>
          </p:cNvGraphicFramePr>
          <p:nvPr>
            <p:extLst>
              <p:ext uri="{D42A27DB-BD31-4B8C-83A1-F6EECF244321}">
                <p14:modId xmlns:p14="http://schemas.microsoft.com/office/powerpoint/2010/main" val="2408291293"/>
              </p:ext>
            </p:extLst>
          </p:nvPr>
        </p:nvGraphicFramePr>
        <p:xfrm>
          <a:off x="-23813" y="269835"/>
          <a:ext cx="9563101" cy="6864350"/>
        </p:xfrm>
        <a:graphic>
          <a:graphicData uri="http://schemas.openxmlformats.org/presentationml/2006/ole">
            <mc:AlternateContent xmlns:mc="http://schemas.openxmlformats.org/markup-compatibility/2006">
              <mc:Choice xmlns:v="urn:schemas-microsoft-com:vml" Requires="v">
                <p:oleObj name="Document" r:id="rId3" imgW="6286500" imgH="4241800" progId="Word.Document.8">
                  <p:embed/>
                </p:oleObj>
              </mc:Choice>
              <mc:Fallback>
                <p:oleObj name="Document" r:id="rId3" imgW="6286500" imgH="4241800" progId="Word.Document.8">
                  <p:embed/>
                  <p:pic>
                    <p:nvPicPr>
                      <p:cNvPr id="0" name=""/>
                      <p:cNvPicPr>
                        <a:picLocks noChangeAspect="1" noChangeArrowheads="1"/>
                      </p:cNvPicPr>
                      <p:nvPr/>
                    </p:nvPicPr>
                    <p:blipFill>
                      <a:blip r:embed="rId4"/>
                      <a:srcRect/>
                      <a:stretch>
                        <a:fillRect/>
                      </a:stretch>
                    </p:blipFill>
                    <p:spPr bwMode="auto">
                      <a:xfrm>
                        <a:off x="-23813" y="269835"/>
                        <a:ext cx="9563101" cy="6864350"/>
                      </a:xfrm>
                      <a:prstGeom prst="rect">
                        <a:avLst/>
                      </a:prstGeom>
                      <a:noFill/>
                      <a:ln>
                        <a:noFill/>
                      </a:ln>
                    </p:spPr>
                  </p:pic>
                </p:oleObj>
              </mc:Fallback>
            </mc:AlternateContent>
          </a:graphicData>
        </a:graphic>
      </p:graphicFrame>
      <p:sp>
        <p:nvSpPr>
          <p:cNvPr id="131075" name="Rectangle 2"/>
          <p:cNvSpPr>
            <a:spLocks noGrp="1" noChangeArrowheads="1"/>
          </p:cNvSpPr>
          <p:nvPr>
            <p:ph type="title"/>
          </p:nvPr>
        </p:nvSpPr>
        <p:spPr>
          <a:xfrm>
            <a:off x="0" y="0"/>
            <a:ext cx="9144000" cy="461963"/>
          </a:xfrm>
          <a:solidFill>
            <a:srgbClr val="0000FF"/>
          </a:solidFill>
        </p:spPr>
        <p:txBody>
          <a:bodyPr/>
          <a:lstStyle/>
          <a:p>
            <a:pPr>
              <a:defRPr/>
            </a:pPr>
            <a:r>
              <a:rPr lang="en-US" sz="3200" b="1" dirty="0">
                <a:latin typeface="Arial" charset="0"/>
                <a:cs typeface="Arial" charset="0"/>
              </a:rPr>
              <a:t>Ecclesiastes Overview</a:t>
            </a:r>
          </a:p>
        </p:txBody>
      </p:sp>
      <p:sp>
        <p:nvSpPr>
          <p:cNvPr id="483333" name="TextBox 5"/>
          <p:cNvSpPr txBox="1">
            <a:spLocks noChangeArrowheads="1"/>
          </p:cNvSpPr>
          <p:nvPr/>
        </p:nvSpPr>
        <p:spPr bwMode="auto">
          <a:xfrm>
            <a:off x="8305800" y="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b="1">
                <a:solidFill>
                  <a:srgbClr val="FFFFFF"/>
                </a:solidFill>
                <a:latin typeface="Arial" charset="0"/>
                <a:cs typeface="Arial" charset="0"/>
              </a:rPr>
              <a:t>403</a:t>
            </a:r>
          </a:p>
        </p:txBody>
      </p:sp>
      <p:sp>
        <p:nvSpPr>
          <p:cNvPr id="2" name="Oval 1"/>
          <p:cNvSpPr/>
          <p:nvPr/>
        </p:nvSpPr>
        <p:spPr bwMode="auto">
          <a:xfrm>
            <a:off x="6876144" y="1578428"/>
            <a:ext cx="2340428" cy="1450068"/>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25898762"/>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a:stretch/>
        </p:blipFill>
        <p:spPr>
          <a:xfrm>
            <a:off x="-26844" y="0"/>
            <a:ext cx="9170844" cy="6129180"/>
          </a:xfrm>
          <a:prstGeom prst="rect">
            <a:avLst/>
          </a:prstGeom>
        </p:spPr>
      </p:pic>
      <p:sp>
        <p:nvSpPr>
          <p:cNvPr id="7" name="Text Box 5"/>
          <p:cNvSpPr txBox="1">
            <a:spLocks noChangeArrowheads="1"/>
          </p:cNvSpPr>
          <p:nvPr/>
        </p:nvSpPr>
        <p:spPr bwMode="auto">
          <a:xfrm>
            <a:off x="-23813" y="6092825"/>
            <a:ext cx="9118601"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Dr. Rick Griffith, Crossroads International Church</a:t>
            </a:r>
          </a:p>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BibleStudyDownloads.org</a:t>
            </a:r>
          </a:p>
        </p:txBody>
      </p:sp>
      <p:sp>
        <p:nvSpPr>
          <p:cNvPr id="8" name="Rectangle 2"/>
          <p:cNvSpPr txBox="1">
            <a:spLocks noChangeArrowheads="1"/>
          </p:cNvSpPr>
          <p:nvPr/>
        </p:nvSpPr>
        <p:spPr bwMode="auto">
          <a:xfrm>
            <a:off x="-26844" y="5139613"/>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i="1" dirty="0">
                <a:solidFill>
                  <a:srgbClr val="FFFFFF"/>
                </a:solidFill>
                <a:effectLst>
                  <a:glow rad="127000">
                    <a:srgbClr val="000000"/>
                  </a:glow>
                </a:effectLst>
                <a:latin typeface="Arial" charset="0"/>
                <a:ea typeface="ＭＳ Ｐゴシック" charset="0"/>
                <a:cs typeface="ＭＳ Ｐゴシック" charset="0"/>
              </a:rPr>
              <a:t>Ecclesiastes 11:7–12:7</a:t>
            </a:r>
          </a:p>
        </p:txBody>
      </p:sp>
      <p:sp>
        <p:nvSpPr>
          <p:cNvPr id="900098" name="Rectangle 2"/>
          <p:cNvSpPr>
            <a:spLocks noGrp="1" noChangeArrowheads="1"/>
          </p:cNvSpPr>
          <p:nvPr>
            <p:ph type="ctrTitle"/>
          </p:nvPr>
        </p:nvSpPr>
        <p:spPr>
          <a:xfrm>
            <a:off x="-53688" y="308430"/>
            <a:ext cx="9170844" cy="1103536"/>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How to Enjoy Your Youth</a:t>
            </a:r>
          </a:p>
        </p:txBody>
      </p:sp>
    </p:spTree>
    <p:extLst>
      <p:ext uri="{BB962C8B-B14F-4D97-AF65-F5344CB8AC3E}">
        <p14:creationId xmlns:p14="http://schemas.microsoft.com/office/powerpoint/2010/main" val="4070105834"/>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144000" cy="4029559"/>
          </a:xfrm>
          <a:prstGeom prst="rect">
            <a:avLst/>
          </a:prstGeom>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41400" y="3216079"/>
            <a:ext cx="7048500" cy="3016641"/>
          </a:xfrm>
          <a:prstGeom prst="rect">
            <a:avLst/>
          </a:prstGeom>
        </p:spPr>
      </p:pic>
      <p:sp>
        <p:nvSpPr>
          <p:cNvPr id="900098" name="Rectangle 2"/>
          <p:cNvSpPr>
            <a:spLocks noGrp="1" noChangeArrowheads="1"/>
          </p:cNvSpPr>
          <p:nvPr>
            <p:ph type="ctrTitle"/>
          </p:nvPr>
        </p:nvSpPr>
        <p:spPr>
          <a:xfrm>
            <a:off x="0" y="5855051"/>
            <a:ext cx="9144000" cy="993904"/>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Are you a youth?</a:t>
            </a:r>
          </a:p>
        </p:txBody>
      </p:sp>
    </p:spTree>
    <p:extLst>
      <p:ext uri="{BB962C8B-B14F-4D97-AF65-F5344CB8AC3E}">
        <p14:creationId xmlns:p14="http://schemas.microsoft.com/office/powerpoint/2010/main" val="329756897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855051"/>
            <a:ext cx="9144000" cy="993904"/>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What are the stages of life?</a:t>
            </a:r>
          </a:p>
        </p:txBody>
      </p:sp>
      <p:pic>
        <p:nvPicPr>
          <p:cNvPr id="5" name="Picture 4"/>
          <p:cNvPicPr>
            <a:picLocks noChangeAspect="1"/>
          </p:cNvPicPr>
          <p:nvPr/>
        </p:nvPicPr>
        <p:blipFill>
          <a:blip r:embed="rId3"/>
          <a:stretch>
            <a:fillRect/>
          </a:stretch>
        </p:blipFill>
        <p:spPr>
          <a:xfrm>
            <a:off x="0" y="380117"/>
            <a:ext cx="9124890" cy="5474934"/>
          </a:xfrm>
          <a:prstGeom prst="rect">
            <a:avLst/>
          </a:prstGeom>
        </p:spPr>
      </p:pic>
    </p:spTree>
    <p:extLst>
      <p:ext uri="{BB962C8B-B14F-4D97-AF65-F5344CB8AC3E}">
        <p14:creationId xmlns:p14="http://schemas.microsoft.com/office/powerpoint/2010/main" val="21077981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9986"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1113" y="-1282700"/>
            <a:ext cx="9144000" cy="1296988"/>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Rats climb the ladder</a:t>
            </a:r>
          </a:p>
        </p:txBody>
      </p:sp>
    </p:spTree>
    <p:extLst>
      <p:ext uri="{BB962C8B-B14F-4D97-AF65-F5344CB8AC3E}">
        <p14:creationId xmlns:p14="http://schemas.microsoft.com/office/powerpoint/2010/main" val="342930506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53934"/>
            <a:ext cx="9203598" cy="299610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6" name="Rectangle 2"/>
          <p:cNvSpPr txBox="1">
            <a:spLocks noChangeArrowheads="1"/>
          </p:cNvSpPr>
          <p:nvPr/>
        </p:nvSpPr>
        <p:spPr bwMode="auto">
          <a:xfrm>
            <a:off x="2927319" y="4851419"/>
            <a:ext cx="2973783" cy="798025"/>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solidFill>
                  <a:srgbClr val="FFFFFF"/>
                </a:solidFill>
                <a:effectLst>
                  <a:glow rad="127000">
                    <a:srgbClr val="000000"/>
                  </a:glow>
                </a:effectLst>
                <a:latin typeface="Arial" charset="0"/>
                <a:ea typeface="ＭＳ Ｐゴシック" charset="0"/>
                <a:cs typeface="ＭＳ Ｐゴシック" charset="0"/>
              </a:rPr>
              <a:t>2. Annoying her husband</a:t>
            </a:r>
          </a:p>
        </p:txBody>
      </p:sp>
      <p:sp>
        <p:nvSpPr>
          <p:cNvPr id="900098" name="Rectangle 2"/>
          <p:cNvSpPr>
            <a:spLocks noGrp="1" noChangeArrowheads="1"/>
          </p:cNvSpPr>
          <p:nvPr>
            <p:ph type="ctrTitle"/>
          </p:nvPr>
        </p:nvSpPr>
        <p:spPr>
          <a:xfrm>
            <a:off x="0" y="518665"/>
            <a:ext cx="9144000" cy="949731"/>
          </a:xfrm>
          <a:solidFill>
            <a:schemeClr val="tx1"/>
          </a:solidFill>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Three Stages for Women</a:t>
            </a:r>
          </a:p>
        </p:txBody>
      </p:sp>
      <p:sp>
        <p:nvSpPr>
          <p:cNvPr id="9" name="Rectangle 2"/>
          <p:cNvSpPr txBox="1">
            <a:spLocks noChangeArrowheads="1"/>
          </p:cNvSpPr>
          <p:nvPr/>
        </p:nvSpPr>
        <p:spPr bwMode="auto">
          <a:xfrm>
            <a:off x="59598" y="4851419"/>
            <a:ext cx="2867721" cy="949731"/>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solidFill>
                  <a:srgbClr val="FFFFFF"/>
                </a:solidFill>
                <a:effectLst>
                  <a:glow rad="127000">
                    <a:srgbClr val="000000"/>
                  </a:glow>
                </a:effectLst>
                <a:latin typeface="Arial" charset="0"/>
                <a:ea typeface="ＭＳ Ｐゴシック" charset="0"/>
                <a:cs typeface="ＭＳ Ｐゴシック" charset="0"/>
              </a:rPr>
              <a:t>1. Annoying her dad</a:t>
            </a:r>
          </a:p>
        </p:txBody>
      </p:sp>
      <p:sp>
        <p:nvSpPr>
          <p:cNvPr id="10" name="Rectangle 2"/>
          <p:cNvSpPr txBox="1">
            <a:spLocks noChangeArrowheads="1"/>
          </p:cNvSpPr>
          <p:nvPr/>
        </p:nvSpPr>
        <p:spPr bwMode="auto">
          <a:xfrm>
            <a:off x="6071476" y="4851419"/>
            <a:ext cx="3132121" cy="949731"/>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solidFill>
                  <a:srgbClr val="FFFFFF"/>
                </a:solidFill>
                <a:effectLst>
                  <a:glow rad="127000">
                    <a:srgbClr val="000000"/>
                  </a:glow>
                </a:effectLst>
                <a:latin typeface="Arial" charset="0"/>
                <a:ea typeface="ＭＳ Ｐゴシック" charset="0"/>
                <a:cs typeface="ＭＳ Ｐゴシック" charset="0"/>
              </a:rPr>
              <a:t>3. Annoying her son-in-law</a:t>
            </a:r>
          </a:p>
        </p:txBody>
      </p:sp>
    </p:spTree>
    <p:extLst>
      <p:ext uri="{BB962C8B-B14F-4D97-AF65-F5344CB8AC3E}">
        <p14:creationId xmlns:p14="http://schemas.microsoft.com/office/powerpoint/2010/main" val="3170654475"/>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30653" y="-1003885"/>
            <a:ext cx="7171156" cy="3359839"/>
          </a:xfrm>
          <a:prstGeom prst="rect">
            <a:avLst/>
          </a:prstGeom>
        </p:spPr>
      </p:pic>
      <p:pic>
        <p:nvPicPr>
          <p:cNvPr id="7" name="Picture 6"/>
          <p:cNvPicPr>
            <a:picLocks noChangeAspect="1"/>
          </p:cNvPicPr>
          <p:nvPr/>
        </p:nvPicPr>
        <p:blipFill>
          <a:blip r:embed="rId4"/>
          <a:stretch>
            <a:fillRect/>
          </a:stretch>
        </p:blipFill>
        <p:spPr>
          <a:xfrm>
            <a:off x="464654" y="-276761"/>
            <a:ext cx="8348280" cy="791695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6" name="Rectangle 2"/>
          <p:cNvSpPr txBox="1">
            <a:spLocks noChangeArrowheads="1"/>
          </p:cNvSpPr>
          <p:nvPr/>
        </p:nvSpPr>
        <p:spPr bwMode="auto">
          <a:xfrm>
            <a:off x="0" y="5920199"/>
            <a:ext cx="9144000" cy="949731"/>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solidFill>
                  <a:srgbClr val="FFFFFF"/>
                </a:solidFill>
                <a:effectLst>
                  <a:glow rad="127000">
                    <a:srgbClr val="000000"/>
                  </a:glow>
                </a:effectLst>
                <a:latin typeface="Arial" charset="0"/>
                <a:ea typeface="ＭＳ Ｐゴシック" charset="0"/>
                <a:cs typeface="ＭＳ Ｐゴシック" charset="0"/>
              </a:rPr>
              <a:t>1. You believe in Santa 2. You don</a:t>
            </a:r>
            <a:r>
              <a:rPr lang="fr-FR" sz="2400" b="1" dirty="0">
                <a:solidFill>
                  <a:srgbClr val="FFFFFF"/>
                </a:solidFill>
                <a:effectLst>
                  <a:glow rad="127000">
                    <a:srgbClr val="000000"/>
                  </a:glow>
                </a:effectLst>
                <a:latin typeface="Arial" charset="0"/>
                <a:ea typeface="ＭＳ Ｐゴシック" charset="0"/>
                <a:cs typeface="ＭＳ Ｐゴシック" charset="0"/>
              </a:rPr>
              <a:t>'</a:t>
            </a:r>
            <a:r>
              <a:rPr lang="en-US" sz="2400" b="1" dirty="0">
                <a:solidFill>
                  <a:srgbClr val="FFFFFF"/>
                </a:solidFill>
                <a:effectLst>
                  <a:glow rad="127000">
                    <a:srgbClr val="000000"/>
                  </a:glow>
                </a:effectLst>
                <a:latin typeface="Arial" charset="0"/>
                <a:ea typeface="ＭＳ Ｐゴシック" charset="0"/>
                <a:cs typeface="ＭＳ Ｐゴシック" charset="0"/>
              </a:rPr>
              <a:t>t believe 3. You are Santa</a:t>
            </a:r>
          </a:p>
        </p:txBody>
      </p:sp>
      <p:sp>
        <p:nvSpPr>
          <p:cNvPr id="900098" name="Rectangle 2"/>
          <p:cNvSpPr>
            <a:spLocks noGrp="1" noChangeArrowheads="1"/>
          </p:cNvSpPr>
          <p:nvPr>
            <p:ph type="ctrTitle"/>
          </p:nvPr>
        </p:nvSpPr>
        <p:spPr>
          <a:xfrm>
            <a:off x="0" y="5297764"/>
            <a:ext cx="9144000" cy="949731"/>
          </a:xfrm>
          <a:solidFill>
            <a:schemeClr val="tx1"/>
          </a:solidFill>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Three Stages for Men</a:t>
            </a:r>
          </a:p>
        </p:txBody>
      </p:sp>
    </p:spTree>
    <p:extLst>
      <p:ext uri="{BB962C8B-B14F-4D97-AF65-F5344CB8AC3E}">
        <p14:creationId xmlns:p14="http://schemas.microsoft.com/office/powerpoint/2010/main" val="2232557542"/>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4615270"/>
          </a:xfrm>
          <a:prstGeom prst="rect">
            <a:avLst/>
          </a:prstGeom>
        </p:spPr>
      </p:pic>
      <p:sp>
        <p:nvSpPr>
          <p:cNvPr id="900098" name="Rectangle 2"/>
          <p:cNvSpPr>
            <a:spLocks noGrp="1" noChangeArrowheads="1"/>
          </p:cNvSpPr>
          <p:nvPr>
            <p:ph type="ctrTitle"/>
          </p:nvPr>
        </p:nvSpPr>
        <p:spPr>
          <a:xfrm>
            <a:off x="0" y="5870545"/>
            <a:ext cx="9144000" cy="993900"/>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Life has three stages</a:t>
            </a:r>
          </a:p>
        </p:txBody>
      </p:sp>
      <p:sp>
        <p:nvSpPr>
          <p:cNvPr id="6" name="Rectangle 2"/>
          <p:cNvSpPr txBox="1">
            <a:spLocks noChangeArrowheads="1"/>
          </p:cNvSpPr>
          <p:nvPr/>
        </p:nvSpPr>
        <p:spPr bwMode="auto">
          <a:xfrm>
            <a:off x="0" y="3804052"/>
            <a:ext cx="2973784" cy="21439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solidFill>
                  <a:srgbClr val="FFFFFF"/>
                </a:solidFill>
                <a:effectLst>
                  <a:glow rad="127000">
                    <a:srgbClr val="000000"/>
                  </a:glow>
                </a:effectLst>
                <a:latin typeface="Arial" charset="0"/>
                <a:ea typeface="ＭＳ Ｐゴシック" charset="0"/>
                <a:cs typeface="ＭＳ Ｐゴシック" charset="0"/>
              </a:rPr>
              <a:t>Youth</a:t>
            </a:r>
            <a:br>
              <a:rPr lang="en-US" sz="5400" b="1" dirty="0">
                <a:solidFill>
                  <a:srgbClr val="FFFFFF"/>
                </a:solidFill>
                <a:effectLst>
                  <a:glow rad="127000">
                    <a:srgbClr val="000000"/>
                  </a:glow>
                </a:effectLst>
                <a:latin typeface="Arial" charset="0"/>
                <a:ea typeface="ＭＳ Ｐゴシック" charset="0"/>
                <a:cs typeface="ＭＳ Ｐゴシック" charset="0"/>
              </a:rPr>
            </a:br>
            <a:r>
              <a:rPr lang="en-US" sz="5400" b="1" dirty="0">
                <a:solidFill>
                  <a:srgbClr val="FFFFFF"/>
                </a:solidFill>
                <a:effectLst>
                  <a:glow rad="127000">
                    <a:srgbClr val="000000"/>
                  </a:glow>
                </a:effectLst>
                <a:latin typeface="Arial" charset="0"/>
                <a:ea typeface="ＭＳ Ｐゴシック" charset="0"/>
                <a:cs typeface="ＭＳ Ｐゴシック" charset="0"/>
              </a:rPr>
              <a:t>0-30</a:t>
            </a:r>
          </a:p>
        </p:txBody>
      </p:sp>
      <p:sp>
        <p:nvSpPr>
          <p:cNvPr id="7" name="Rectangle 2"/>
          <p:cNvSpPr txBox="1">
            <a:spLocks noChangeArrowheads="1"/>
          </p:cNvSpPr>
          <p:nvPr/>
        </p:nvSpPr>
        <p:spPr bwMode="auto">
          <a:xfrm>
            <a:off x="3035739" y="3804052"/>
            <a:ext cx="3128669" cy="21439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solidFill>
                  <a:srgbClr val="FFFFFF"/>
                </a:solidFill>
                <a:effectLst>
                  <a:glow rad="127000">
                    <a:srgbClr val="000000"/>
                  </a:glow>
                </a:effectLst>
                <a:latin typeface="Arial" charset="0"/>
                <a:ea typeface="ＭＳ Ｐゴシック" charset="0"/>
                <a:cs typeface="ＭＳ Ｐゴシック" charset="0"/>
              </a:rPr>
              <a:t>Mid-Life</a:t>
            </a:r>
            <a:br>
              <a:rPr lang="en-US" sz="5400" b="1" dirty="0">
                <a:solidFill>
                  <a:srgbClr val="FFFFFF"/>
                </a:solidFill>
                <a:effectLst>
                  <a:glow rad="127000">
                    <a:srgbClr val="000000"/>
                  </a:glow>
                </a:effectLst>
                <a:latin typeface="Arial" charset="0"/>
                <a:ea typeface="ＭＳ Ｐゴシック" charset="0"/>
                <a:cs typeface="ＭＳ Ｐゴシック" charset="0"/>
              </a:rPr>
            </a:br>
            <a:r>
              <a:rPr lang="en-US" sz="5400" b="1" dirty="0">
                <a:solidFill>
                  <a:srgbClr val="FFFFFF"/>
                </a:solidFill>
                <a:effectLst>
                  <a:glow rad="127000">
                    <a:srgbClr val="000000"/>
                  </a:glow>
                </a:effectLst>
                <a:latin typeface="Arial" charset="0"/>
                <a:ea typeface="ＭＳ Ｐゴシック" charset="0"/>
                <a:cs typeface="ＭＳ Ｐゴシック" charset="0"/>
              </a:rPr>
              <a:t>30-60</a:t>
            </a:r>
          </a:p>
        </p:txBody>
      </p:sp>
      <p:sp>
        <p:nvSpPr>
          <p:cNvPr id="8" name="Rectangle 2"/>
          <p:cNvSpPr txBox="1">
            <a:spLocks noChangeArrowheads="1"/>
          </p:cNvSpPr>
          <p:nvPr/>
        </p:nvSpPr>
        <p:spPr bwMode="auto">
          <a:xfrm>
            <a:off x="6015331" y="3804052"/>
            <a:ext cx="3128669" cy="21439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solidFill>
                  <a:srgbClr val="FFFFFF"/>
                </a:solidFill>
                <a:effectLst>
                  <a:glow rad="127000">
                    <a:srgbClr val="000000"/>
                  </a:glow>
                </a:effectLst>
                <a:latin typeface="Arial" charset="0"/>
                <a:ea typeface="ＭＳ Ｐゴシック" charset="0"/>
                <a:cs typeface="ＭＳ Ｐゴシック" charset="0"/>
              </a:rPr>
              <a:t>Elderly</a:t>
            </a:r>
            <a:br>
              <a:rPr lang="en-US" sz="5400" b="1" dirty="0">
                <a:solidFill>
                  <a:srgbClr val="FFFFFF"/>
                </a:solidFill>
                <a:effectLst>
                  <a:glow rad="127000">
                    <a:srgbClr val="000000"/>
                  </a:glow>
                </a:effectLst>
                <a:latin typeface="Arial" charset="0"/>
                <a:ea typeface="ＭＳ Ｐゴシック" charset="0"/>
                <a:cs typeface="ＭＳ Ｐゴシック" charset="0"/>
              </a:rPr>
            </a:br>
            <a:r>
              <a:rPr lang="en-US" sz="5400" b="1" dirty="0">
                <a:solidFill>
                  <a:srgbClr val="FFFFFF"/>
                </a:solidFill>
                <a:effectLst>
                  <a:glow rad="127000">
                    <a:srgbClr val="000000"/>
                  </a:glow>
                </a:effectLst>
                <a:latin typeface="Arial" charset="0"/>
                <a:ea typeface="ＭＳ Ｐゴシック" charset="0"/>
                <a:cs typeface="ＭＳ Ｐゴシック" charset="0"/>
              </a:rPr>
              <a:t>60-90</a:t>
            </a:r>
          </a:p>
        </p:txBody>
      </p:sp>
      <p:sp>
        <p:nvSpPr>
          <p:cNvPr id="10" name="Down Arrow 9"/>
          <p:cNvSpPr/>
          <p:nvPr/>
        </p:nvSpPr>
        <p:spPr bwMode="auto">
          <a:xfrm rot="2996946">
            <a:off x="1644651" y="1099292"/>
            <a:ext cx="1814914" cy="2177025"/>
          </a:xfrm>
          <a:prstGeom prst="down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11" name="Rectangle 2"/>
          <p:cNvSpPr txBox="1">
            <a:spLocks noChangeArrowheads="1"/>
          </p:cNvSpPr>
          <p:nvPr/>
        </p:nvSpPr>
        <p:spPr bwMode="auto">
          <a:xfrm>
            <a:off x="2267857" y="0"/>
            <a:ext cx="6898676" cy="2334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solidFill>
                  <a:srgbClr val="FFFFFF"/>
                </a:solidFill>
                <a:effectLst>
                  <a:glow rad="673100">
                    <a:srgbClr val="000000"/>
                  </a:glow>
                </a:effectLst>
                <a:latin typeface="Arial" charset="0"/>
                <a:ea typeface="ＭＳ Ｐゴシック" charset="0"/>
                <a:cs typeface="ＭＳ Ｐゴシック" charset="0"/>
              </a:rPr>
              <a:t>What should youth </a:t>
            </a:r>
            <a:r>
              <a:rPr lang="en-US" sz="5400" b="1" dirty="0">
                <a:solidFill>
                  <a:srgbClr val="FFFF00"/>
                </a:solidFill>
                <a:effectLst>
                  <a:glow rad="673100">
                    <a:srgbClr val="000000"/>
                  </a:glow>
                </a:effectLst>
                <a:latin typeface="Arial" charset="0"/>
                <a:ea typeface="ＭＳ Ｐゴシック" charset="0"/>
                <a:cs typeface="ＭＳ Ｐゴシック" charset="0"/>
              </a:rPr>
              <a:t>pursue</a:t>
            </a:r>
            <a:r>
              <a:rPr lang="en-US" sz="5400" b="1" dirty="0">
                <a:solidFill>
                  <a:srgbClr val="FFFFFF"/>
                </a:solidFill>
                <a:effectLst>
                  <a:glow rad="673100">
                    <a:srgbClr val="000000"/>
                  </a:glow>
                </a:effectLst>
                <a:latin typeface="Arial" charset="0"/>
                <a:ea typeface="ＭＳ Ｐゴシック" charset="0"/>
                <a:cs typeface="ＭＳ Ｐゴシック" charset="0"/>
              </a:rPr>
              <a:t> in life?</a:t>
            </a:r>
          </a:p>
        </p:txBody>
      </p:sp>
      <p:sp>
        <p:nvSpPr>
          <p:cNvPr id="13" name="Rectangle 2"/>
          <p:cNvSpPr txBox="1">
            <a:spLocks noChangeArrowheads="1"/>
          </p:cNvSpPr>
          <p:nvPr/>
        </p:nvSpPr>
        <p:spPr bwMode="auto">
          <a:xfrm>
            <a:off x="7256" y="3793165"/>
            <a:ext cx="2973784" cy="21439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solidFill>
                  <a:srgbClr val="FFFF00"/>
                </a:solidFill>
                <a:effectLst>
                  <a:glow rad="127000">
                    <a:srgbClr val="000000"/>
                  </a:glow>
                </a:effectLst>
                <a:latin typeface="Arial" charset="0"/>
                <a:ea typeface="ＭＳ Ｐゴシック" charset="0"/>
                <a:cs typeface="ＭＳ Ｐゴシック" charset="0"/>
              </a:rPr>
              <a:t>Youth</a:t>
            </a:r>
            <a:br>
              <a:rPr lang="en-US" sz="5400" b="1" dirty="0">
                <a:solidFill>
                  <a:srgbClr val="FFFF00"/>
                </a:solidFill>
                <a:effectLst>
                  <a:glow rad="127000">
                    <a:srgbClr val="000000"/>
                  </a:glow>
                </a:effectLst>
                <a:latin typeface="Arial" charset="0"/>
                <a:ea typeface="ＭＳ Ｐゴシック" charset="0"/>
                <a:cs typeface="ＭＳ Ｐゴシック" charset="0"/>
              </a:rPr>
            </a:br>
            <a:r>
              <a:rPr lang="en-US" sz="5400" b="1" dirty="0">
                <a:solidFill>
                  <a:srgbClr val="FFFF00"/>
                </a:solidFill>
                <a:effectLst>
                  <a:glow rad="127000">
                    <a:srgbClr val="000000"/>
                  </a:glow>
                </a:effectLst>
                <a:latin typeface="Arial" charset="0"/>
                <a:ea typeface="ＭＳ Ｐゴシック" charset="0"/>
                <a:cs typeface="ＭＳ Ｐゴシック" charset="0"/>
              </a:rPr>
              <a:t>0-30</a:t>
            </a:r>
          </a:p>
        </p:txBody>
      </p:sp>
    </p:spTree>
    <p:extLst>
      <p:ext uri="{BB962C8B-B14F-4D97-AF65-F5344CB8AC3E}">
        <p14:creationId xmlns:p14="http://schemas.microsoft.com/office/powerpoint/2010/main" val="572000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horizontal)">
                                      <p:cBhvr>
                                        <p:cTn id="22" dur="500"/>
                                        <p:tgtEl>
                                          <p:spTgt spid="11"/>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right)">
                                      <p:cBhvr>
                                        <p:cTn id="25" dur="500"/>
                                        <p:tgtEl>
                                          <p:spTgt spid="10"/>
                                        </p:tgtEl>
                                      </p:cBhvr>
                                    </p:animEffect>
                                  </p:childTnLst>
                                </p:cTn>
                              </p:par>
                            </p:childTnLst>
                          </p:cTn>
                        </p:par>
                        <p:par>
                          <p:cTn id="26" fill="hold">
                            <p:stCondLst>
                              <p:cond delay="500"/>
                            </p:stCondLst>
                            <p:childTnLst>
                              <p:par>
                                <p:cTn id="27" presetID="3" presetClass="entr" presetSubtype="1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linds(horizontal)">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animBg="1"/>
      <p:bldP spid="11" grpId="0"/>
      <p:bldP spid="13"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4615270"/>
          </a:xfrm>
          <a:prstGeom prst="rect">
            <a:avLst/>
          </a:prstGeom>
        </p:spPr>
      </p:pic>
      <p:sp>
        <p:nvSpPr>
          <p:cNvPr id="900098" name="Rectangle 2"/>
          <p:cNvSpPr>
            <a:spLocks noGrp="1" noChangeArrowheads="1"/>
          </p:cNvSpPr>
          <p:nvPr>
            <p:ph type="ctrTitle"/>
          </p:nvPr>
        </p:nvSpPr>
        <p:spPr>
          <a:xfrm>
            <a:off x="0" y="6686980"/>
            <a:ext cx="9144000" cy="993900"/>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Life has three stages</a:t>
            </a:r>
          </a:p>
        </p:txBody>
      </p:sp>
      <p:sp>
        <p:nvSpPr>
          <p:cNvPr id="6" name="Rectangle 2"/>
          <p:cNvSpPr txBox="1">
            <a:spLocks noChangeArrowheads="1"/>
          </p:cNvSpPr>
          <p:nvPr/>
        </p:nvSpPr>
        <p:spPr bwMode="auto">
          <a:xfrm>
            <a:off x="0" y="3804052"/>
            <a:ext cx="2973784" cy="21439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solidFill>
                  <a:srgbClr val="FFFFFF"/>
                </a:solidFill>
                <a:effectLst>
                  <a:glow rad="127000">
                    <a:srgbClr val="000000"/>
                  </a:glow>
                </a:effectLst>
                <a:latin typeface="Arial" charset="0"/>
                <a:ea typeface="ＭＳ Ｐゴシック" charset="0"/>
                <a:cs typeface="ＭＳ Ｐゴシック" charset="0"/>
              </a:rPr>
              <a:t>Youth</a:t>
            </a:r>
            <a:br>
              <a:rPr lang="en-US" sz="5400" b="1" dirty="0">
                <a:solidFill>
                  <a:srgbClr val="FFFFFF"/>
                </a:solidFill>
                <a:effectLst>
                  <a:glow rad="127000">
                    <a:srgbClr val="000000"/>
                  </a:glow>
                </a:effectLst>
                <a:latin typeface="Arial" charset="0"/>
                <a:ea typeface="ＭＳ Ｐゴシック" charset="0"/>
                <a:cs typeface="ＭＳ Ｐゴシック" charset="0"/>
              </a:rPr>
            </a:br>
            <a:r>
              <a:rPr lang="en-US" sz="5400" b="1" dirty="0">
                <a:solidFill>
                  <a:srgbClr val="FFFFFF"/>
                </a:solidFill>
                <a:effectLst>
                  <a:glow rad="127000">
                    <a:srgbClr val="000000"/>
                  </a:glow>
                </a:effectLst>
                <a:latin typeface="Arial" charset="0"/>
                <a:ea typeface="ＭＳ Ｐゴシック" charset="0"/>
                <a:cs typeface="ＭＳ Ｐゴシック" charset="0"/>
              </a:rPr>
              <a:t>0-30</a:t>
            </a:r>
          </a:p>
        </p:txBody>
      </p:sp>
      <p:sp>
        <p:nvSpPr>
          <p:cNvPr id="8" name="Rectangle 2"/>
          <p:cNvSpPr txBox="1">
            <a:spLocks noChangeArrowheads="1"/>
          </p:cNvSpPr>
          <p:nvPr/>
        </p:nvSpPr>
        <p:spPr bwMode="auto">
          <a:xfrm>
            <a:off x="5515429" y="4275770"/>
            <a:ext cx="3628572" cy="21439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5400" b="1" dirty="0">
                <a:solidFill>
                  <a:srgbClr val="FFFFFF"/>
                </a:solidFill>
                <a:effectLst>
                  <a:glow rad="127000">
                    <a:srgbClr val="000000"/>
                  </a:glow>
                </a:effectLst>
                <a:latin typeface="Arial" charset="0"/>
                <a:ea typeface="ＭＳ Ｐゴシック" charset="0"/>
                <a:cs typeface="ＭＳ Ｐゴシック" charset="0"/>
              </a:rPr>
              <a:t>Eccl. 11:7</a:t>
            </a:r>
            <a:br>
              <a:rPr lang="en-US" sz="5400" b="1" dirty="0">
                <a:solidFill>
                  <a:srgbClr val="FFFFFF"/>
                </a:solidFill>
                <a:effectLst>
                  <a:glow rad="127000">
                    <a:srgbClr val="000000"/>
                  </a:glow>
                </a:effectLst>
                <a:latin typeface="Arial" charset="0"/>
                <a:ea typeface="ＭＳ Ｐゴシック" charset="0"/>
                <a:cs typeface="ＭＳ Ｐゴシック" charset="0"/>
              </a:rPr>
            </a:br>
            <a:r>
              <a:rPr lang="en-US" sz="5400" b="1" dirty="0">
                <a:solidFill>
                  <a:srgbClr val="FFFFFF"/>
                </a:solidFill>
                <a:effectLst>
                  <a:glow rad="127000">
                    <a:srgbClr val="000000"/>
                  </a:glow>
                </a:effectLst>
                <a:latin typeface="Arial" charset="0"/>
                <a:ea typeface="ＭＳ Ｐゴシック" charset="0"/>
                <a:cs typeface="ＭＳ Ｐゴシック" charset="0"/>
              </a:rPr>
              <a:t>–12:7</a:t>
            </a:r>
          </a:p>
        </p:txBody>
      </p:sp>
      <p:sp>
        <p:nvSpPr>
          <p:cNvPr id="13" name="Rectangle 2"/>
          <p:cNvSpPr txBox="1">
            <a:spLocks noChangeArrowheads="1"/>
          </p:cNvSpPr>
          <p:nvPr/>
        </p:nvSpPr>
        <p:spPr bwMode="auto">
          <a:xfrm>
            <a:off x="7256" y="3793165"/>
            <a:ext cx="2973784" cy="21439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solidFill>
                  <a:srgbClr val="FFFF00"/>
                </a:solidFill>
                <a:effectLst>
                  <a:glow rad="127000">
                    <a:srgbClr val="000000"/>
                  </a:glow>
                </a:effectLst>
                <a:latin typeface="Arial" charset="0"/>
                <a:ea typeface="ＭＳ Ｐゴシック" charset="0"/>
                <a:cs typeface="ＭＳ Ｐゴシック" charset="0"/>
              </a:rPr>
              <a:t>Youth</a:t>
            </a:r>
            <a:br>
              <a:rPr lang="en-US" sz="5400" b="1" dirty="0">
                <a:solidFill>
                  <a:srgbClr val="FFFF00"/>
                </a:solidFill>
                <a:effectLst>
                  <a:glow rad="127000">
                    <a:srgbClr val="000000"/>
                  </a:glow>
                </a:effectLst>
                <a:latin typeface="Arial" charset="0"/>
                <a:ea typeface="ＭＳ Ｐゴシック" charset="0"/>
                <a:cs typeface="ＭＳ Ｐゴシック" charset="0"/>
              </a:rPr>
            </a:br>
            <a:r>
              <a:rPr lang="en-US" sz="5400" b="1" dirty="0">
                <a:solidFill>
                  <a:srgbClr val="FFFF00"/>
                </a:solidFill>
                <a:effectLst>
                  <a:glow rad="127000">
                    <a:srgbClr val="000000"/>
                  </a:glow>
                </a:effectLst>
                <a:latin typeface="Arial" charset="0"/>
                <a:ea typeface="ＭＳ Ｐゴシック" charset="0"/>
                <a:cs typeface="ＭＳ Ｐゴシック" charset="0"/>
              </a:rPr>
              <a:t>0-30</a:t>
            </a:r>
          </a:p>
        </p:txBody>
      </p:sp>
      <p:grpSp>
        <p:nvGrpSpPr>
          <p:cNvPr id="3" name="Group 2"/>
          <p:cNvGrpSpPr/>
          <p:nvPr/>
        </p:nvGrpSpPr>
        <p:grpSpPr>
          <a:xfrm>
            <a:off x="-9953" y="2334712"/>
            <a:ext cx="5776577" cy="4523288"/>
            <a:chOff x="-9953" y="2334712"/>
            <a:chExt cx="5776577" cy="4523288"/>
          </a:xfrm>
        </p:grpSpPr>
        <p:pic>
          <p:nvPicPr>
            <p:cNvPr id="2" name="Picture 1"/>
            <p:cNvPicPr>
              <a:picLocks noChangeAspect="1"/>
            </p:cNvPicPr>
            <p:nvPr/>
          </p:nvPicPr>
          <p:blipFill>
            <a:blip r:embed="rId4"/>
            <a:stretch>
              <a:fillRect/>
            </a:stretch>
          </p:blipFill>
          <p:spPr>
            <a:xfrm>
              <a:off x="941783" y="2334712"/>
              <a:ext cx="4824841" cy="4523288"/>
            </a:xfrm>
            <a:prstGeom prst="rect">
              <a:avLst/>
            </a:prstGeom>
          </p:spPr>
        </p:pic>
        <p:sp>
          <p:nvSpPr>
            <p:cNvPr id="12" name="Rectangle 2"/>
            <p:cNvSpPr txBox="1">
              <a:spLocks noChangeArrowheads="1"/>
            </p:cNvSpPr>
            <p:nvPr/>
          </p:nvSpPr>
          <p:spPr bwMode="auto">
            <a:xfrm>
              <a:off x="-9953" y="3124170"/>
              <a:ext cx="3089703" cy="32702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solidFill>
                    <a:srgbClr val="FFFFFF"/>
                  </a:solidFill>
                  <a:effectLst>
                    <a:glow rad="673100">
                      <a:srgbClr val="000000"/>
                    </a:glow>
                  </a:effectLst>
                  <a:latin typeface="Arial" charset="0"/>
                  <a:ea typeface="ＭＳ Ｐゴシック" charset="0"/>
                  <a:cs typeface="ＭＳ Ｐゴシック" charset="0"/>
                </a:rPr>
                <a:t>Focus </a:t>
              </a:r>
              <a:br>
                <a:rPr lang="en-US" sz="5400" b="1" dirty="0">
                  <a:solidFill>
                    <a:srgbClr val="FFFFFF"/>
                  </a:solidFill>
                  <a:effectLst>
                    <a:glow rad="673100">
                      <a:srgbClr val="000000"/>
                    </a:glow>
                  </a:effectLst>
                  <a:latin typeface="Arial" charset="0"/>
                  <a:ea typeface="ＭＳ Ｐゴシック" charset="0"/>
                  <a:cs typeface="ＭＳ Ｐゴシック" charset="0"/>
                </a:rPr>
              </a:br>
              <a:r>
                <a:rPr lang="en-US" sz="5400" b="1" dirty="0">
                  <a:solidFill>
                    <a:srgbClr val="FFFFFF"/>
                  </a:solidFill>
                  <a:effectLst>
                    <a:glow rad="673100">
                      <a:srgbClr val="000000"/>
                    </a:glow>
                  </a:effectLst>
                  <a:latin typeface="Arial" charset="0"/>
                  <a:ea typeface="ＭＳ Ｐゴシック" charset="0"/>
                  <a:cs typeface="ＭＳ Ｐゴシック" charset="0"/>
                </a:rPr>
                <a:t>on 2 pursuits</a:t>
              </a:r>
            </a:p>
          </p:txBody>
        </p:sp>
      </p:grpSp>
      <p:sp>
        <p:nvSpPr>
          <p:cNvPr id="10" name="Down Arrow 9"/>
          <p:cNvSpPr/>
          <p:nvPr/>
        </p:nvSpPr>
        <p:spPr bwMode="auto">
          <a:xfrm rot="2996946">
            <a:off x="1644651" y="1099292"/>
            <a:ext cx="1814914" cy="2177025"/>
          </a:xfrm>
          <a:prstGeom prst="down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11" name="Rectangle 2"/>
          <p:cNvSpPr txBox="1">
            <a:spLocks noChangeArrowheads="1"/>
          </p:cNvSpPr>
          <p:nvPr/>
        </p:nvSpPr>
        <p:spPr bwMode="auto">
          <a:xfrm>
            <a:off x="2267857" y="0"/>
            <a:ext cx="6898676" cy="2334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solidFill>
                  <a:srgbClr val="FFFFFF"/>
                </a:solidFill>
                <a:effectLst>
                  <a:glow rad="673100">
                    <a:srgbClr val="000000"/>
                  </a:glow>
                </a:effectLst>
                <a:latin typeface="Arial" charset="0"/>
                <a:ea typeface="ＭＳ Ｐゴシック" charset="0"/>
                <a:cs typeface="ＭＳ Ｐゴシック" charset="0"/>
              </a:rPr>
              <a:t>What should youth </a:t>
            </a:r>
            <a:r>
              <a:rPr lang="en-US" sz="5400" b="1" dirty="0">
                <a:solidFill>
                  <a:srgbClr val="FFFF00"/>
                </a:solidFill>
                <a:effectLst>
                  <a:glow rad="673100">
                    <a:srgbClr val="000000"/>
                  </a:glow>
                </a:effectLst>
                <a:latin typeface="Arial" charset="0"/>
                <a:ea typeface="ＭＳ Ｐゴシック" charset="0"/>
                <a:cs typeface="ＭＳ Ｐゴシック" charset="0"/>
              </a:rPr>
              <a:t>pursue</a:t>
            </a:r>
            <a:r>
              <a:rPr lang="en-US" sz="5400" b="1" dirty="0">
                <a:solidFill>
                  <a:srgbClr val="FFFFFF"/>
                </a:solidFill>
                <a:effectLst>
                  <a:glow rad="673100">
                    <a:srgbClr val="000000"/>
                  </a:glow>
                </a:effectLst>
                <a:latin typeface="Arial" charset="0"/>
                <a:ea typeface="ＭＳ Ｐゴシック" charset="0"/>
                <a:cs typeface="ＭＳ Ｐゴシック" charset="0"/>
              </a:rPr>
              <a:t> in life?</a:t>
            </a:r>
          </a:p>
        </p:txBody>
      </p:sp>
    </p:spTree>
    <p:extLst>
      <p:ext uri="{BB962C8B-B14F-4D97-AF65-F5344CB8AC3E}">
        <p14:creationId xmlns:p14="http://schemas.microsoft.com/office/powerpoint/2010/main" val="1436689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3789040"/>
            <a:ext cx="9144000" cy="2951584"/>
          </a:xfrm>
          <a:effectLst>
            <a:outerShdw blurRad="63500" dist="35921" dir="2700000" algn="ctr" rotWithShape="0">
              <a:schemeClr val="tx2">
                <a:alpha val="74998"/>
              </a:schemeClr>
            </a:outerShdw>
          </a:effectLst>
        </p:spPr>
        <p:txBody>
          <a:bodyPr/>
          <a:lstStyle/>
          <a:p>
            <a:pPr marL="798513" indent="-798513" algn="l">
              <a:defRPr/>
            </a:pPr>
            <a:r>
              <a:rPr lang="en-US" sz="4800" b="1" dirty="0">
                <a:effectLst>
                  <a:glow rad="127000">
                    <a:schemeClr val="tx1"/>
                  </a:glow>
                </a:effectLst>
                <a:latin typeface="Arial" charset="0"/>
                <a:ea typeface="ＭＳ Ｐゴシック" charset="0"/>
                <a:cs typeface="ＭＳ Ｐゴシック" charset="0"/>
              </a:rPr>
              <a:t>1.	</a:t>
            </a:r>
            <a:r>
              <a:rPr lang="en-US" sz="4800" b="1" dirty="0">
                <a:solidFill>
                  <a:srgbClr val="FFFF00"/>
                </a:solidFill>
                <a:effectLst>
                  <a:glow rad="127000">
                    <a:schemeClr val="tx1"/>
                  </a:glow>
                </a:effectLst>
                <a:latin typeface="Arial" charset="0"/>
                <a:ea typeface="ＭＳ Ｐゴシック" charset="0"/>
                <a:cs typeface="ＭＳ Ｐゴシック" charset="0"/>
              </a:rPr>
              <a:t>Enjoy life</a:t>
            </a:r>
            <a:r>
              <a:rPr lang="en-US" sz="4800" b="1" dirty="0">
                <a:effectLst>
                  <a:glow rad="127000">
                    <a:schemeClr val="tx1"/>
                  </a:glow>
                </a:effectLst>
                <a:latin typeface="Arial" charset="0"/>
                <a:ea typeface="ＭＳ Ｐゴシック" charset="0"/>
                <a:cs typeface="ＭＳ Ｐゴシック" charset="0"/>
              </a:rPr>
              <a:t> now before judgment and death comes (11:7-10).</a:t>
            </a:r>
          </a:p>
        </p:txBody>
      </p:sp>
    </p:spTree>
    <p:extLst>
      <p:ext uri="{BB962C8B-B14F-4D97-AF65-F5344CB8AC3E}">
        <p14:creationId xmlns:p14="http://schemas.microsoft.com/office/powerpoint/2010/main" val="152866218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68300"/>
            <a:ext cx="9144000" cy="6112184"/>
          </a:xfrm>
          <a:prstGeom prst="rect">
            <a:avLst/>
          </a:prstGeom>
        </p:spPr>
      </p:pic>
      <p:sp>
        <p:nvSpPr>
          <p:cNvPr id="900098" name="Rectangle 2"/>
          <p:cNvSpPr>
            <a:spLocks noGrp="1" noChangeArrowheads="1"/>
          </p:cNvSpPr>
          <p:nvPr>
            <p:ph type="ctrTitle"/>
          </p:nvPr>
        </p:nvSpPr>
        <p:spPr>
          <a:xfrm>
            <a:off x="0" y="3789040"/>
            <a:ext cx="9144000" cy="2951584"/>
          </a:xfrm>
          <a:effectLst>
            <a:outerShdw blurRad="63500" dist="35921" dir="2700000" algn="ctr" rotWithShape="0">
              <a:schemeClr val="tx2">
                <a:alpha val="74998"/>
              </a:schemeClr>
            </a:outerShdw>
          </a:effectLst>
        </p:spPr>
        <p:txBody>
          <a:bodyPr/>
          <a:lstStyle/>
          <a:p>
            <a:pPr marL="798513" indent="-798513" algn="l">
              <a:defRPr/>
            </a:pPr>
            <a:r>
              <a:rPr lang="en-US" sz="4800" b="1" dirty="0">
                <a:effectLst>
                  <a:glow rad="127000">
                    <a:schemeClr val="tx1"/>
                  </a:glow>
                </a:effectLst>
                <a:latin typeface="Arial" charset="0"/>
                <a:ea typeface="ＭＳ Ｐゴシック" charset="0"/>
                <a:cs typeface="ＭＳ Ｐゴシック" charset="0"/>
              </a:rPr>
              <a:t>2.	</a:t>
            </a:r>
            <a:r>
              <a:rPr lang="en-US" sz="4800" b="1" dirty="0">
                <a:solidFill>
                  <a:srgbClr val="FFFF00"/>
                </a:solidFill>
                <a:effectLst>
                  <a:glow rad="127000">
                    <a:schemeClr val="tx1"/>
                  </a:glow>
                </a:effectLst>
                <a:latin typeface="Arial" charset="0"/>
                <a:ea typeface="ＭＳ Ｐゴシック" charset="0"/>
                <a:cs typeface="ＭＳ Ｐゴシック" charset="0"/>
              </a:rPr>
              <a:t>Honor God</a:t>
            </a:r>
            <a:r>
              <a:rPr lang="en-US" sz="4800" b="1" dirty="0">
                <a:effectLst>
                  <a:glow rad="127000">
                    <a:schemeClr val="tx1"/>
                  </a:glow>
                </a:effectLst>
                <a:latin typeface="Arial" charset="0"/>
                <a:ea typeface="ＭＳ Ｐゴシック" charset="0"/>
                <a:cs typeface="ＭＳ Ｐゴシック" charset="0"/>
              </a:rPr>
              <a:t> as Creator before you grow old and die (12:1-7).</a:t>
            </a:r>
          </a:p>
        </p:txBody>
      </p:sp>
    </p:spTree>
    <p:extLst>
      <p:ext uri="{BB962C8B-B14F-4D97-AF65-F5344CB8AC3E}">
        <p14:creationId xmlns:p14="http://schemas.microsoft.com/office/powerpoint/2010/main" val="211397027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Ecclesiastes 12</a:t>
            </a:r>
          </a:p>
        </p:txBody>
      </p:sp>
    </p:spTree>
    <p:extLst>
      <p:ext uri="{BB962C8B-B14F-4D97-AF65-F5344CB8AC3E}">
        <p14:creationId xmlns:p14="http://schemas.microsoft.com/office/powerpoint/2010/main" val="149269511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286000" y="0"/>
            <a:ext cx="6858000" cy="6858000"/>
          </a:xfrm>
          <a:prstGeom prst="rect">
            <a:avLst/>
          </a:prstGeom>
        </p:spPr>
      </p:pic>
      <p:sp>
        <p:nvSpPr>
          <p:cNvPr id="900098" name="Rectangle 2"/>
          <p:cNvSpPr>
            <a:spLocks noGrp="1" noChangeArrowheads="1"/>
          </p:cNvSpPr>
          <p:nvPr>
            <p:ph type="ctrTitle"/>
          </p:nvPr>
        </p:nvSpPr>
        <p:spPr>
          <a:xfrm>
            <a:off x="0" y="1448837"/>
            <a:ext cx="5134429" cy="5409163"/>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"Don</a:t>
            </a:r>
            <a:r>
              <a:rPr lang="fr-FR"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 let the excitement of youth cause you to forget your Creator. Honor him in your youth before you grow old and say, </a:t>
            </a:r>
            <a:r>
              <a:rPr lang="fr-FR"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Life is not pleasant anymore</a:t>
            </a:r>
            <a:r>
              <a:rPr lang="fr-FR"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(12:1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4" name="Rectangle 2"/>
          <p:cNvSpPr txBox="1">
            <a:spLocks noChangeArrowheads="1"/>
          </p:cNvSpPr>
          <p:nvPr/>
        </p:nvSpPr>
        <p:spPr bwMode="auto">
          <a:xfrm>
            <a:off x="0" y="1"/>
            <a:ext cx="9144000" cy="1386632"/>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solidFill>
                  <a:srgbClr val="FFFFFF"/>
                </a:solidFill>
              </a:rPr>
              <a:t>"Remember also your Creator in the days of your youth…" (12:1 </a:t>
            </a:r>
            <a:r>
              <a:rPr lang="en-US" sz="3200" b="1" dirty="0">
                <a:solidFill>
                  <a:srgbClr val="FFFFFF"/>
                </a:solidFill>
              </a:rPr>
              <a:t>NAU</a:t>
            </a:r>
            <a:r>
              <a:rPr lang="en-US" sz="3600" b="1" dirty="0">
                <a:solidFill>
                  <a:srgbClr val="FFFFFF"/>
                </a:solidFill>
              </a:rPr>
              <a:t>).</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6544061"/>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830513"/>
            <a:ext cx="9144000" cy="4027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188640"/>
            <a:ext cx="9144000" cy="2520280"/>
          </a:xfrm>
          <a:effectLst>
            <a:outerShdw blurRad="63500" dist="35921" dir="2700000" algn="ctr" rotWithShape="0">
              <a:schemeClr val="tx2">
                <a:alpha val="74998"/>
              </a:schemeClr>
            </a:outerShdw>
          </a:effectLst>
        </p:spPr>
        <p:txBody>
          <a:bodyPr/>
          <a:lstStyle/>
          <a:p>
            <a:pPr marL="987425" indent="-987425" algn="l">
              <a:defRPr/>
            </a:pPr>
            <a:r>
              <a:rPr lang="en-US" sz="4800" b="1" dirty="0"/>
              <a:t>1.    The Theme: Life is </a:t>
            </a:r>
            <a:r>
              <a:rPr lang="en-US" sz="4800" b="1" dirty="0">
                <a:solidFill>
                  <a:srgbClr val="FFFF00"/>
                </a:solidFill>
              </a:rPr>
              <a:t>fleeting</a:t>
            </a:r>
            <a:r>
              <a:rPr lang="en-US" sz="4800" b="1" dirty="0"/>
              <a:t> (12:8).</a:t>
            </a:r>
            <a:endParaRPr lang="en-US" sz="48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2801" y="6165304"/>
            <a:ext cx="9141199" cy="692696"/>
          </a:xfrm>
          <a:prstGeom prst="rect">
            <a:avLst/>
          </a:prstGeom>
          <a:solidFill>
            <a:srgbClr val="0D0D0D"/>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solidFill>
                  <a:srgbClr val="FFFFFF"/>
                </a:solidFill>
                <a:effectLst>
                  <a:glow rad="127000">
                    <a:srgbClr val="000000"/>
                  </a:glow>
                </a:effectLst>
                <a:latin typeface="Arial" charset="0"/>
                <a:ea typeface="ＭＳ Ｐゴシック" charset="0"/>
                <a:cs typeface="ＭＳ Ｐゴシック" charset="0"/>
              </a:rPr>
              <a:t>Key Word of Ecclesiastes</a:t>
            </a:r>
          </a:p>
        </p:txBody>
      </p:sp>
      <p:sp>
        <p:nvSpPr>
          <p:cNvPr id="5" name="Rectangle 2"/>
          <p:cNvSpPr txBox="1">
            <a:spLocks noChangeArrowheads="1"/>
          </p:cNvSpPr>
          <p:nvPr/>
        </p:nvSpPr>
        <p:spPr bwMode="auto">
          <a:xfrm>
            <a:off x="2801" y="2708920"/>
            <a:ext cx="9141199" cy="1765660"/>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solidFill>
                  <a:srgbClr val="FFFFFF"/>
                </a:solidFill>
                <a:effectLst>
                  <a:glow rad="127000">
                    <a:srgbClr val="000000"/>
                  </a:glow>
                </a:effectLst>
                <a:latin typeface="Arial" charset="0"/>
                <a:ea typeface="ＭＳ Ｐゴシック" charset="0"/>
                <a:cs typeface="ＭＳ Ｐゴシック" charset="0"/>
              </a:rPr>
              <a:t>"Everything is meaningless," </a:t>
            </a:r>
            <a:br>
              <a:rPr lang="en-US" sz="4000" b="1" dirty="0">
                <a:solidFill>
                  <a:srgbClr val="FFFFFF"/>
                </a:solidFill>
                <a:effectLst>
                  <a:glow rad="127000">
                    <a:srgbClr val="000000"/>
                  </a:glow>
                </a:effectLst>
                <a:latin typeface="Arial" charset="0"/>
                <a:ea typeface="ＭＳ Ｐゴシック" charset="0"/>
                <a:cs typeface="ＭＳ Ｐゴシック" charset="0"/>
              </a:rPr>
            </a:br>
            <a:r>
              <a:rPr lang="en-US" sz="4000" b="1" dirty="0">
                <a:solidFill>
                  <a:srgbClr val="FFFFFF"/>
                </a:solidFill>
                <a:effectLst>
                  <a:glow rad="127000">
                    <a:srgbClr val="000000"/>
                  </a:glow>
                </a:effectLst>
                <a:latin typeface="Arial" charset="0"/>
                <a:ea typeface="ＭＳ Ｐゴシック" charset="0"/>
                <a:cs typeface="ＭＳ Ｐゴシック" charset="0"/>
              </a:rPr>
              <a:t>says the Teacher, </a:t>
            </a:r>
            <a:br>
              <a:rPr lang="en-US" sz="4000" b="1" dirty="0">
                <a:solidFill>
                  <a:srgbClr val="FFFFFF"/>
                </a:solidFill>
                <a:effectLst>
                  <a:glow rad="127000">
                    <a:srgbClr val="000000"/>
                  </a:glow>
                </a:effectLst>
                <a:latin typeface="Arial" charset="0"/>
                <a:ea typeface="ＭＳ Ｐゴシック" charset="0"/>
                <a:cs typeface="ＭＳ Ｐゴシック" charset="0"/>
              </a:rPr>
            </a:br>
            <a:r>
              <a:rPr lang="en-US" sz="4000" b="1" dirty="0">
                <a:solidFill>
                  <a:srgbClr val="FFFFFF"/>
                </a:solidFill>
                <a:effectLst>
                  <a:glow rad="127000">
                    <a:srgbClr val="000000"/>
                  </a:glow>
                </a:effectLst>
                <a:latin typeface="Arial" charset="0"/>
                <a:ea typeface="ＭＳ Ｐゴシック" charset="0"/>
                <a:cs typeface="ＭＳ Ｐゴシック" charset="0"/>
              </a:rPr>
              <a:t>"completely meaningless."</a:t>
            </a:r>
          </a:p>
        </p:txBody>
      </p:sp>
    </p:spTree>
    <p:extLst>
      <p:ext uri="{BB962C8B-B14F-4D97-AF65-F5344CB8AC3E}">
        <p14:creationId xmlns:p14="http://schemas.microsoft.com/office/powerpoint/2010/main" val="268153758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188640"/>
            <a:ext cx="9144000" cy="2520280"/>
          </a:xfrm>
          <a:effectLst>
            <a:outerShdw blurRad="63500" dist="35921" dir="2700000" algn="ctr" rotWithShape="0">
              <a:schemeClr val="tx2">
                <a:alpha val="74998"/>
              </a:schemeClr>
            </a:outerShdw>
          </a:effectLst>
        </p:spPr>
        <p:txBody>
          <a:bodyPr/>
          <a:lstStyle/>
          <a:p>
            <a:pPr marL="806450" indent="-806450" algn="l">
              <a:defRPr/>
            </a:pPr>
            <a:r>
              <a:rPr lang="en-US" sz="4800" b="1" dirty="0">
                <a:effectLst>
                  <a:glow rad="190500">
                    <a:schemeClr val="tx1"/>
                  </a:glow>
                </a:effectLst>
              </a:rPr>
              <a:t>2. The Authority: Live by </a:t>
            </a:r>
            <a:r>
              <a:rPr lang="en-US" sz="4800" b="1" dirty="0">
                <a:solidFill>
                  <a:srgbClr val="FFFF00"/>
                </a:solidFill>
                <a:effectLst>
                  <a:glow rad="190500">
                    <a:schemeClr val="tx1"/>
                  </a:glow>
                </a:effectLst>
              </a:rPr>
              <a:t>God</a:t>
            </a:r>
            <a:r>
              <a:rPr lang="fr-FR" sz="4800" b="1" dirty="0">
                <a:solidFill>
                  <a:srgbClr val="FFFF00"/>
                </a:solidFill>
                <a:effectLst>
                  <a:glow rad="190500">
                    <a:schemeClr val="tx1"/>
                  </a:glow>
                </a:effectLst>
              </a:rPr>
              <a:t>'</a:t>
            </a:r>
            <a:r>
              <a:rPr lang="en-US" sz="4800" b="1" dirty="0">
                <a:solidFill>
                  <a:srgbClr val="FFFF00"/>
                </a:solidFill>
                <a:effectLst>
                  <a:glow rad="190500">
                    <a:schemeClr val="tx1"/>
                  </a:glow>
                </a:effectLst>
              </a:rPr>
              <a:t>s words</a:t>
            </a:r>
            <a:r>
              <a:rPr lang="en-US" sz="4800" b="1" dirty="0">
                <a:effectLst>
                  <a:glow rad="190500">
                    <a:schemeClr val="tx1"/>
                  </a:glow>
                </a:effectLst>
              </a:rPr>
              <a:t> (12:9-12).</a:t>
            </a:r>
            <a:endParaRPr lang="en-US" sz="4800" b="1" dirty="0">
              <a:effectLst>
                <a:glow rad="1905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3519436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2034" name="Group 2"/>
          <p:cNvGrpSpPr>
            <a:grpSpLocks/>
          </p:cNvGrpSpPr>
          <p:nvPr/>
        </p:nvGrpSpPr>
        <p:grpSpPr bwMode="auto">
          <a:xfrm>
            <a:off x="-31750" y="1196975"/>
            <a:ext cx="9329738" cy="4614863"/>
            <a:chOff x="-31750" y="1196975"/>
            <a:chExt cx="9329738" cy="4614863"/>
          </a:xfrm>
        </p:grpSpPr>
        <p:pic>
          <p:nvPicPr>
            <p:cNvPr id="172039"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1750" y="1196975"/>
              <a:ext cx="9329738" cy="4614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2040" name="Rectangle 1"/>
            <p:cNvSpPr>
              <a:spLocks noChangeArrowheads="1"/>
            </p:cNvSpPr>
            <p:nvPr/>
          </p:nvSpPr>
          <p:spPr bwMode="auto">
            <a:xfrm>
              <a:off x="323528" y="2708920"/>
              <a:ext cx="1440160" cy="576064"/>
            </a:xfrm>
            <a:prstGeom prst="rect">
              <a:avLst/>
            </a:prstGeom>
            <a:solidFill>
              <a:srgbClr val="FFFFFF"/>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72041" name="Rectangle 6"/>
            <p:cNvSpPr>
              <a:spLocks noChangeArrowheads="1"/>
            </p:cNvSpPr>
            <p:nvPr/>
          </p:nvSpPr>
          <p:spPr bwMode="auto">
            <a:xfrm>
              <a:off x="4410" y="4941168"/>
              <a:ext cx="2551366" cy="576064"/>
            </a:xfrm>
            <a:prstGeom prst="rect">
              <a:avLst/>
            </a:prstGeom>
            <a:solidFill>
              <a:srgbClr val="FFFFFF"/>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sp>
        <p:nvSpPr>
          <p:cNvPr id="900098" name="Rectangle 2"/>
          <p:cNvSpPr>
            <a:spLocks noGrp="1" noChangeArrowheads="1"/>
          </p:cNvSpPr>
          <p:nvPr>
            <p:ph type="ctrTitle"/>
          </p:nvPr>
        </p:nvSpPr>
        <p:spPr>
          <a:xfrm>
            <a:off x="11113" y="-1282700"/>
            <a:ext cx="9144000" cy="1296988"/>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Still a rat</a:t>
            </a:r>
          </a:p>
        </p:txBody>
      </p:sp>
      <p:sp>
        <p:nvSpPr>
          <p:cNvPr id="172036" name="Rectangle 2"/>
          <p:cNvSpPr txBox="1">
            <a:spLocks noChangeArrowheads="1"/>
          </p:cNvSpPr>
          <p:nvPr/>
        </p:nvSpPr>
        <p:spPr bwMode="auto">
          <a:xfrm>
            <a:off x="0" y="981075"/>
            <a:ext cx="9144000" cy="1295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5400" b="1">
                <a:solidFill>
                  <a:srgbClr val="000000"/>
                </a:solidFill>
                <a:latin typeface="Chalkduster" charset="0"/>
                <a:cs typeface="Chalkduster" charset="0"/>
              </a:rPr>
              <a:t>Rat Race</a:t>
            </a:r>
          </a:p>
        </p:txBody>
      </p:sp>
      <p:sp>
        <p:nvSpPr>
          <p:cNvPr id="5" name="Rectangle 2"/>
          <p:cNvSpPr txBox="1">
            <a:spLocks noChangeArrowheads="1"/>
          </p:cNvSpPr>
          <p:nvPr/>
        </p:nvSpPr>
        <p:spPr bwMode="auto">
          <a:xfrm>
            <a:off x="-36513" y="2205038"/>
            <a:ext cx="2376488"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4400" b="1">
                <a:solidFill>
                  <a:srgbClr val="000000"/>
                </a:solidFill>
                <a:latin typeface="Chalkduster" charset="0"/>
                <a:cs typeface="Chalkduster" charset="0"/>
              </a:rPr>
              <a:t>You?</a:t>
            </a:r>
          </a:p>
        </p:txBody>
      </p:sp>
      <p:sp>
        <p:nvSpPr>
          <p:cNvPr id="9" name="Rectangle 2"/>
          <p:cNvSpPr txBox="1">
            <a:spLocks noChangeArrowheads="1"/>
          </p:cNvSpPr>
          <p:nvPr/>
        </p:nvSpPr>
        <p:spPr bwMode="auto">
          <a:xfrm>
            <a:off x="0" y="4941888"/>
            <a:ext cx="2771775"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4400" b="1">
                <a:solidFill>
                  <a:srgbClr val="000000"/>
                </a:solidFill>
                <a:latin typeface="Chalkduster" charset="0"/>
                <a:cs typeface="Chalkduster" charset="0"/>
              </a:rPr>
              <a:t>Still a </a:t>
            </a:r>
            <a:r>
              <a:rPr lang="en-US" sz="4400" b="1" u="sng">
                <a:solidFill>
                  <a:srgbClr val="000000"/>
                </a:solidFill>
                <a:latin typeface="Chalkduster" charset="0"/>
                <a:cs typeface="Chalkduster" charset="0"/>
              </a:rPr>
              <a:t>rat</a:t>
            </a:r>
            <a:r>
              <a:rPr lang="en-US" sz="4400" b="1">
                <a:solidFill>
                  <a:srgbClr val="000000"/>
                </a:solidFill>
                <a:latin typeface="Chalkduster" charset="0"/>
                <a:cs typeface="Chalkduster" charset="0"/>
              </a:rPr>
              <a:t>.</a:t>
            </a:r>
          </a:p>
        </p:txBody>
      </p:sp>
    </p:spTree>
    <p:extLst>
      <p:ext uri="{BB962C8B-B14F-4D97-AF65-F5344CB8AC3E}">
        <p14:creationId xmlns:p14="http://schemas.microsoft.com/office/powerpoint/2010/main" val="405755529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717800" y="3289300"/>
            <a:ext cx="6350000" cy="3568700"/>
          </a:xfrm>
          <a:prstGeom prst="rect">
            <a:avLst/>
          </a:prstGeom>
        </p:spPr>
      </p:pic>
      <p:sp>
        <p:nvSpPr>
          <p:cNvPr id="169987" name="Text Box 4"/>
          <p:cNvSpPr txBox="1">
            <a:spLocks noChangeArrowheads="1"/>
          </p:cNvSpPr>
          <p:nvPr/>
        </p:nvSpPr>
        <p:spPr bwMode="auto">
          <a:xfrm>
            <a:off x="8458200" y="76200"/>
            <a:ext cx="609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b="1">
                <a:solidFill>
                  <a:srgbClr val="FFFFFF"/>
                </a:solidFill>
                <a:cs typeface="Arial" charset="0"/>
              </a:rPr>
              <a:t>78</a:t>
            </a:r>
          </a:p>
        </p:txBody>
      </p:sp>
      <p:sp>
        <p:nvSpPr>
          <p:cNvPr id="169988" name="Rectangle 5"/>
          <p:cNvSpPr>
            <a:spLocks noGrp="1" noChangeArrowheads="1"/>
          </p:cNvSpPr>
          <p:nvPr>
            <p:ph type="title" idx="4294967295"/>
          </p:nvPr>
        </p:nvSpPr>
        <p:spPr>
          <a:xfrm>
            <a:off x="0" y="-10271"/>
            <a:ext cx="5715454" cy="731838"/>
          </a:xfrm>
          <a:solidFill>
            <a:schemeClr val="accent1"/>
          </a:solidFill>
        </p:spPr>
        <p:txBody>
          <a:bodyPr/>
          <a:lstStyle/>
          <a:p>
            <a:pPr eaLnBrk="1" hangingPunct="1"/>
            <a:r>
              <a:rPr lang="en-US" sz="3600" b="1" dirty="0">
                <a:solidFill>
                  <a:schemeClr val="tx1"/>
                </a:solidFill>
                <a:latin typeface="Arial" charset="0"/>
                <a:ea typeface="ＭＳ Ｐゴシック" charset="0"/>
                <a:cs typeface="Arial" charset="0"/>
              </a:rPr>
              <a:t>God</a:t>
            </a:r>
            <a:r>
              <a:rPr lang="fr-FR" sz="3600" b="1" dirty="0">
                <a:solidFill>
                  <a:schemeClr val="tx1"/>
                </a:solidFill>
                <a:latin typeface="Arial" charset="0"/>
                <a:ea typeface="ＭＳ Ｐゴシック" charset="0"/>
                <a:cs typeface="Arial" charset="0"/>
              </a:rPr>
              <a:t>'</a:t>
            </a:r>
            <a:r>
              <a:rPr lang="en-US" sz="3600" b="1" dirty="0">
                <a:solidFill>
                  <a:schemeClr val="tx1"/>
                </a:solidFill>
                <a:latin typeface="Arial" charset="0"/>
                <a:ea typeface="ＭＳ Ｐゴシック" charset="0"/>
                <a:cs typeface="Arial" charset="0"/>
              </a:rPr>
              <a:t>s words matter!</a:t>
            </a:r>
            <a:endParaRPr lang="en-US" sz="3600" dirty="0">
              <a:solidFill>
                <a:schemeClr val="tx1"/>
              </a:solidFill>
              <a:latin typeface="Arial" charset="0"/>
              <a:ea typeface="ＭＳ Ｐゴシック" charset="0"/>
              <a:cs typeface="Arial" charset="0"/>
            </a:endParaRPr>
          </a:p>
        </p:txBody>
      </p:sp>
      <p:sp>
        <p:nvSpPr>
          <p:cNvPr id="7" name="Text Box 3"/>
          <p:cNvSpPr txBox="1">
            <a:spLocks noChangeArrowheads="1"/>
          </p:cNvSpPr>
          <p:nvPr/>
        </p:nvSpPr>
        <p:spPr bwMode="auto">
          <a:xfrm>
            <a:off x="72570" y="893096"/>
            <a:ext cx="8995230" cy="3046988"/>
          </a:xfrm>
          <a:prstGeom prst="rect">
            <a:avLst/>
          </a:prstGeom>
          <a:noFill/>
          <a:ln w="9525">
            <a:noFill/>
            <a:miter lim="800000"/>
            <a:headEnd/>
            <a:tailEnd/>
          </a:ln>
          <a:effectLst/>
        </p:spPr>
        <p:txBody>
          <a:bodyPr wrap="square">
            <a:spAutoFit/>
          </a:bodyPr>
          <a:lstStyle/>
          <a:p>
            <a:pPr defTabSz="914400" fontAlgn="base">
              <a:spcBef>
                <a:spcPct val="50000"/>
              </a:spcBef>
              <a:spcAft>
                <a:spcPct val="0"/>
              </a:spcAft>
              <a:defRPr/>
            </a:pPr>
            <a:r>
              <a:rPr lang="en-US" sz="3200" b="1" baseline="30000" dirty="0">
                <a:solidFill>
                  <a:srgbClr val="FFFFFF"/>
                </a:solidFill>
                <a:effectLst>
                  <a:glow rad="279400">
                    <a:srgbClr val="000000"/>
                  </a:glow>
                  <a:outerShdw blurRad="38100" dist="38100" dir="2700000" algn="tl">
                    <a:srgbClr val="000000">
                      <a:alpha val="43137"/>
                    </a:srgbClr>
                  </a:outerShdw>
                </a:effectLst>
                <a:latin typeface="Arial" charset="0"/>
                <a:ea typeface="Arial" charset="0"/>
                <a:cs typeface="Arial" charset="0"/>
              </a:rPr>
              <a:t>"9</a:t>
            </a:r>
            <a:r>
              <a:rPr lang="en-US" sz="3200" b="1" dirty="0">
                <a:solidFill>
                  <a:srgbClr val="FFFFFF"/>
                </a:solidFill>
                <a:effectLst>
                  <a:glow rad="279400">
                    <a:srgbClr val="000000"/>
                  </a:glow>
                  <a:outerShdw blurRad="38100" dist="38100" dir="2700000" algn="tl">
                    <a:srgbClr val="000000">
                      <a:alpha val="43137"/>
                    </a:srgbClr>
                  </a:outerShdw>
                </a:effectLst>
                <a:latin typeface="Arial" charset="0"/>
                <a:ea typeface="Arial" charset="0"/>
                <a:cs typeface="Arial" charset="0"/>
              </a:rPr>
              <a:t>Not only was the Teacher wise, but also he imparted knowledge to the people. He pondered and searched out and set in order many proverbs. </a:t>
            </a:r>
            <a:r>
              <a:rPr lang="en-US" sz="3200" b="1" baseline="30000" dirty="0">
                <a:solidFill>
                  <a:srgbClr val="FFFFFF"/>
                </a:solidFill>
                <a:effectLst>
                  <a:glow rad="279400">
                    <a:srgbClr val="000000"/>
                  </a:glow>
                  <a:outerShdw blurRad="38100" dist="38100" dir="2700000" algn="tl">
                    <a:srgbClr val="000000">
                      <a:alpha val="43137"/>
                    </a:srgbClr>
                  </a:outerShdw>
                </a:effectLst>
                <a:latin typeface="Arial" charset="0"/>
                <a:ea typeface="Arial" charset="0"/>
                <a:cs typeface="Arial" charset="0"/>
              </a:rPr>
              <a:t>10</a:t>
            </a:r>
            <a:r>
              <a:rPr lang="en-US" sz="3200" b="1" dirty="0">
                <a:solidFill>
                  <a:srgbClr val="FFFF00"/>
                </a:solidFill>
                <a:effectLst>
                  <a:glow rad="279400">
                    <a:srgbClr val="000000"/>
                  </a:glow>
                  <a:outerShdw blurRad="38100" dist="38100" dir="2700000" algn="tl">
                    <a:srgbClr val="000000">
                      <a:alpha val="43137"/>
                    </a:srgbClr>
                  </a:outerShdw>
                </a:effectLst>
                <a:latin typeface="Arial" charset="0"/>
                <a:ea typeface="Arial" charset="0"/>
                <a:cs typeface="Arial" charset="0"/>
              </a:rPr>
              <a:t>The Teacher searched to find just the right words</a:t>
            </a:r>
            <a:r>
              <a:rPr lang="en-US" sz="3200" b="1" dirty="0">
                <a:solidFill>
                  <a:srgbClr val="FFFFFF"/>
                </a:solidFill>
                <a:effectLst>
                  <a:glow rad="279400">
                    <a:srgbClr val="000000"/>
                  </a:glow>
                  <a:outerShdw blurRad="38100" dist="38100" dir="2700000" algn="tl">
                    <a:srgbClr val="000000">
                      <a:alpha val="43137"/>
                    </a:srgbClr>
                  </a:outerShdw>
                </a:effectLst>
                <a:latin typeface="Arial" charset="0"/>
                <a:ea typeface="Arial" charset="0"/>
                <a:cs typeface="Arial" charset="0"/>
              </a:rPr>
              <a:t>, and what he wrote was upright and true" (Eccl. 12:9-10 </a:t>
            </a:r>
            <a:r>
              <a:rPr lang="en-US" sz="2800" b="1" dirty="0">
                <a:solidFill>
                  <a:srgbClr val="FFFFFF"/>
                </a:solidFill>
                <a:effectLst>
                  <a:glow rad="279400">
                    <a:srgbClr val="000000"/>
                  </a:glow>
                  <a:outerShdw blurRad="38100" dist="38100" dir="2700000" algn="tl">
                    <a:srgbClr val="000000">
                      <a:alpha val="43137"/>
                    </a:srgbClr>
                  </a:outerShdw>
                </a:effectLst>
                <a:latin typeface="Arial" charset="0"/>
                <a:ea typeface="Arial" charset="0"/>
                <a:cs typeface="Arial" charset="0"/>
              </a:rPr>
              <a:t>NIV</a:t>
            </a:r>
            <a:r>
              <a:rPr lang="en-US" sz="3200" b="1" dirty="0">
                <a:solidFill>
                  <a:srgbClr val="FFFFFF"/>
                </a:solidFill>
                <a:effectLst>
                  <a:glow rad="279400">
                    <a:srgbClr val="000000"/>
                  </a:glow>
                  <a:outerShdw blurRad="38100" dist="38100" dir="2700000" algn="tl">
                    <a:srgbClr val="000000">
                      <a:alpha val="43137"/>
                    </a:srgbClr>
                  </a:outerShdw>
                </a:effectLst>
                <a:latin typeface="Arial" charset="0"/>
                <a:ea typeface="Arial" charset="0"/>
                <a:cs typeface="Arial" charset="0"/>
              </a:rPr>
              <a:t>).</a:t>
            </a:r>
          </a:p>
        </p:txBody>
      </p:sp>
    </p:spTree>
    <p:extLst>
      <p:ext uri="{BB962C8B-B14F-4D97-AF65-F5344CB8AC3E}">
        <p14:creationId xmlns:p14="http://schemas.microsoft.com/office/powerpoint/2010/main" val="297752183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0"/>
            <a:ext cx="9144000" cy="5143500"/>
          </a:xfrm>
          <a:prstGeom prst="rect">
            <a:avLst/>
          </a:prstGeom>
        </p:spPr>
      </p:pic>
      <p:sp>
        <p:nvSpPr>
          <p:cNvPr id="169987" name="Text Box 4"/>
          <p:cNvSpPr txBox="1">
            <a:spLocks noChangeArrowheads="1"/>
          </p:cNvSpPr>
          <p:nvPr/>
        </p:nvSpPr>
        <p:spPr bwMode="auto">
          <a:xfrm>
            <a:off x="8458200" y="76200"/>
            <a:ext cx="609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b="1">
                <a:solidFill>
                  <a:srgbClr val="FFFFFF"/>
                </a:solidFill>
                <a:cs typeface="Arial" charset="0"/>
              </a:rPr>
              <a:t>78</a:t>
            </a:r>
          </a:p>
        </p:txBody>
      </p:sp>
      <p:sp>
        <p:nvSpPr>
          <p:cNvPr id="169988" name="Rectangle 5"/>
          <p:cNvSpPr>
            <a:spLocks noGrp="1" noChangeArrowheads="1"/>
          </p:cNvSpPr>
          <p:nvPr>
            <p:ph type="title" idx="4294967295"/>
          </p:nvPr>
        </p:nvSpPr>
        <p:spPr>
          <a:xfrm>
            <a:off x="672319" y="117901"/>
            <a:ext cx="7383110" cy="830997"/>
          </a:xfrm>
          <a:noFill/>
          <a:ln w="9525">
            <a:noFill/>
            <a:miter lim="800000"/>
            <a:headEnd/>
            <a:tailEnd/>
          </a:ln>
          <a:effectLst/>
        </p:spPr>
        <p:txBody>
          <a:bodyPr wrap="square">
            <a:spAutoFit/>
          </a:bodyPr>
          <a:lstStyle/>
          <a:p>
            <a:pPr eaLnBrk="1" hangingPunct="1">
              <a:spcBef>
                <a:spcPct val="50000"/>
              </a:spcBef>
            </a:pPr>
            <a:r>
              <a:rPr lang="en-US" sz="4800" b="1" kern="1200" dirty="0">
                <a:solidFill>
                  <a:schemeClr val="bg1"/>
                </a:solidFill>
                <a:effectLst>
                  <a:glow rad="279400">
                    <a:srgbClr val="000000"/>
                  </a:glow>
                  <a:outerShdw blurRad="38100" dist="38100" dir="2700000" algn="tl">
                    <a:srgbClr val="000000">
                      <a:alpha val="43137"/>
                    </a:srgbClr>
                  </a:outerShdw>
                </a:effectLst>
                <a:latin typeface="Arial" charset="0"/>
                <a:ea typeface="Arial" charset="0"/>
                <a:cs typeface="Arial" charset="0"/>
              </a:rPr>
              <a:t>The Bible</a:t>
            </a:r>
            <a:r>
              <a:rPr lang="fr-FR" sz="4800" b="1" kern="1200" dirty="0">
                <a:solidFill>
                  <a:schemeClr val="bg1"/>
                </a:solidFill>
                <a:effectLst>
                  <a:glow rad="279400">
                    <a:srgbClr val="000000"/>
                  </a:glow>
                  <a:outerShdw blurRad="38100" dist="38100" dir="2700000" algn="tl">
                    <a:srgbClr val="000000">
                      <a:alpha val="43137"/>
                    </a:srgbClr>
                  </a:outerShdw>
                </a:effectLst>
                <a:latin typeface="Arial" charset="0"/>
                <a:ea typeface="Arial" charset="0"/>
                <a:cs typeface="Arial" charset="0"/>
              </a:rPr>
              <a:t>'</a:t>
            </a:r>
            <a:r>
              <a:rPr lang="en-US" sz="4800" b="1" kern="1200" dirty="0">
                <a:solidFill>
                  <a:schemeClr val="bg1"/>
                </a:solidFill>
                <a:effectLst>
                  <a:glow rad="279400">
                    <a:srgbClr val="000000"/>
                  </a:glow>
                  <a:outerShdw blurRad="38100" dist="38100" dir="2700000" algn="tl">
                    <a:srgbClr val="000000">
                      <a:alpha val="43137"/>
                    </a:srgbClr>
                  </a:outerShdw>
                </a:effectLst>
                <a:latin typeface="Arial" charset="0"/>
                <a:ea typeface="Arial" charset="0"/>
                <a:cs typeface="Arial" charset="0"/>
              </a:rPr>
              <a:t>s Wisdom</a:t>
            </a:r>
          </a:p>
        </p:txBody>
      </p:sp>
      <p:sp>
        <p:nvSpPr>
          <p:cNvPr id="7" name="Text Box 3"/>
          <p:cNvSpPr txBox="1">
            <a:spLocks noChangeArrowheads="1"/>
          </p:cNvSpPr>
          <p:nvPr/>
        </p:nvSpPr>
        <p:spPr bwMode="auto">
          <a:xfrm>
            <a:off x="72570" y="3312937"/>
            <a:ext cx="9071430" cy="3416320"/>
          </a:xfrm>
          <a:prstGeom prst="rect">
            <a:avLst/>
          </a:prstGeom>
          <a:noFill/>
          <a:ln w="9525">
            <a:noFill/>
            <a:miter lim="800000"/>
            <a:headEnd/>
            <a:tailEnd/>
          </a:ln>
          <a:effectLst/>
        </p:spPr>
        <p:txBody>
          <a:bodyPr wrap="square">
            <a:spAutoFit/>
          </a:bodyPr>
          <a:lstStyle/>
          <a:p>
            <a:pPr defTabSz="914400" fontAlgn="base">
              <a:spcBef>
                <a:spcPct val="50000"/>
              </a:spcBef>
              <a:spcAft>
                <a:spcPct val="0"/>
              </a:spcAft>
              <a:defRPr/>
            </a:pPr>
            <a:r>
              <a:rPr lang="en-US" sz="3600" b="1" baseline="30000" dirty="0">
                <a:solidFill>
                  <a:srgbClr val="FFFFFF"/>
                </a:solidFill>
                <a:effectLst>
                  <a:glow rad="279400">
                    <a:srgbClr val="000000"/>
                  </a:glow>
                  <a:outerShdw blurRad="38100" dist="38100" dir="2700000" algn="tl">
                    <a:srgbClr val="000000">
                      <a:alpha val="43137"/>
                    </a:srgbClr>
                  </a:outerShdw>
                </a:effectLst>
                <a:latin typeface="Arial" charset="0"/>
                <a:ea typeface="Arial" charset="0"/>
                <a:cs typeface="Arial" charset="0"/>
              </a:rPr>
              <a:t>"11</a:t>
            </a:r>
            <a:r>
              <a:rPr lang="en-US" sz="3600" b="1" dirty="0">
                <a:solidFill>
                  <a:srgbClr val="FFFFFF"/>
                </a:solidFill>
                <a:effectLst>
                  <a:glow rad="279400">
                    <a:srgbClr val="000000"/>
                  </a:glow>
                  <a:outerShdw blurRad="38100" dist="38100" dir="2700000" algn="tl">
                    <a:srgbClr val="000000">
                      <a:alpha val="43137"/>
                    </a:srgbClr>
                  </a:outerShdw>
                </a:effectLst>
                <a:latin typeface="Arial" charset="0"/>
                <a:ea typeface="Arial" charset="0"/>
                <a:cs typeface="Arial" charset="0"/>
              </a:rPr>
              <a:t>The words of the wise are like goads, their collected sayings like firmly embedded nails—given by one Shepherd. </a:t>
            </a:r>
            <a:r>
              <a:rPr lang="en-US" sz="3600" b="1" baseline="30000" dirty="0">
                <a:solidFill>
                  <a:srgbClr val="FFFFFF"/>
                </a:solidFill>
                <a:effectLst>
                  <a:glow rad="279400">
                    <a:srgbClr val="000000"/>
                  </a:glow>
                  <a:outerShdw blurRad="38100" dist="38100" dir="2700000" algn="tl">
                    <a:srgbClr val="000000">
                      <a:alpha val="43137"/>
                    </a:srgbClr>
                  </a:outerShdw>
                </a:effectLst>
                <a:latin typeface="Arial" charset="0"/>
                <a:ea typeface="Arial" charset="0"/>
                <a:cs typeface="Arial" charset="0"/>
              </a:rPr>
              <a:t>12</a:t>
            </a:r>
            <a:r>
              <a:rPr lang="en-US" sz="3600" b="1" dirty="0">
                <a:solidFill>
                  <a:srgbClr val="FFFF00"/>
                </a:solidFill>
                <a:effectLst>
                  <a:glow rad="279400">
                    <a:srgbClr val="000000"/>
                  </a:glow>
                  <a:outerShdw blurRad="38100" dist="38100" dir="2700000" algn="tl">
                    <a:srgbClr val="000000">
                      <a:alpha val="43137"/>
                    </a:srgbClr>
                  </a:outerShdw>
                </a:effectLst>
                <a:latin typeface="Arial" charset="0"/>
                <a:ea typeface="Arial" charset="0"/>
                <a:cs typeface="Arial" charset="0"/>
              </a:rPr>
              <a:t>Be warned, my son, of anything in addition to them</a:t>
            </a:r>
            <a:r>
              <a:rPr lang="en-US" sz="3600" b="1" dirty="0">
                <a:solidFill>
                  <a:srgbClr val="FFFFFF"/>
                </a:solidFill>
                <a:effectLst>
                  <a:glow rad="279400">
                    <a:srgbClr val="000000"/>
                  </a:glow>
                  <a:outerShdw blurRad="38100" dist="38100" dir="2700000" algn="tl">
                    <a:srgbClr val="000000">
                      <a:alpha val="43137"/>
                    </a:srgbClr>
                  </a:outerShdw>
                </a:effectLst>
                <a:latin typeface="Arial" charset="0"/>
                <a:ea typeface="Arial" charset="0"/>
                <a:cs typeface="Arial" charset="0"/>
              </a:rPr>
              <a:t>."</a:t>
            </a:r>
            <a:br>
              <a:rPr lang="en-US" sz="3600" b="1" dirty="0">
                <a:solidFill>
                  <a:srgbClr val="FFFFFF"/>
                </a:solidFill>
                <a:effectLst>
                  <a:glow rad="279400">
                    <a:srgbClr val="000000"/>
                  </a:glow>
                  <a:outerShdw blurRad="38100" dist="38100" dir="2700000" algn="tl">
                    <a:srgbClr val="000000">
                      <a:alpha val="43137"/>
                    </a:srgbClr>
                  </a:outerShdw>
                </a:effectLst>
                <a:latin typeface="Arial" charset="0"/>
                <a:ea typeface="Arial" charset="0"/>
                <a:cs typeface="Arial" charset="0"/>
              </a:rPr>
            </a:br>
            <a:r>
              <a:rPr lang="en-US" sz="3600" b="1" dirty="0">
                <a:solidFill>
                  <a:srgbClr val="FFFFFF"/>
                </a:solidFill>
                <a:effectLst>
                  <a:glow rad="279400">
                    <a:srgbClr val="000000"/>
                  </a:glow>
                  <a:outerShdw blurRad="38100" dist="38100" dir="2700000" algn="tl">
                    <a:srgbClr val="000000">
                      <a:alpha val="43137"/>
                    </a:srgbClr>
                  </a:outerShdw>
                </a:effectLst>
                <a:latin typeface="Arial" charset="0"/>
                <a:ea typeface="Arial" charset="0"/>
                <a:cs typeface="Arial" charset="0"/>
              </a:rPr>
              <a:t>(Eccl. 12:11-12a </a:t>
            </a:r>
            <a:r>
              <a:rPr lang="en-US" sz="3200" b="1" dirty="0">
                <a:solidFill>
                  <a:srgbClr val="FFFFFF"/>
                </a:solidFill>
                <a:effectLst>
                  <a:glow rad="279400">
                    <a:srgbClr val="000000"/>
                  </a:glow>
                  <a:outerShdw blurRad="38100" dist="38100" dir="2700000" algn="tl">
                    <a:srgbClr val="000000">
                      <a:alpha val="43137"/>
                    </a:srgbClr>
                  </a:outerShdw>
                </a:effectLst>
                <a:latin typeface="Arial" charset="0"/>
                <a:ea typeface="Arial" charset="0"/>
                <a:cs typeface="Arial" charset="0"/>
              </a:rPr>
              <a:t>NIV</a:t>
            </a:r>
            <a:r>
              <a:rPr lang="en-US" sz="3600" b="1" dirty="0">
                <a:solidFill>
                  <a:srgbClr val="FFFFFF"/>
                </a:solidFill>
                <a:effectLst>
                  <a:glow rad="279400">
                    <a:srgbClr val="000000"/>
                  </a:glow>
                  <a:outerShdw blurRad="38100" dist="38100" dir="2700000" algn="tl">
                    <a:srgbClr val="000000">
                      <a:alpha val="43137"/>
                    </a:srgbClr>
                  </a:outerShdw>
                </a:effectLst>
                <a:latin typeface="Arial" charset="0"/>
                <a:ea typeface="Arial" charset="0"/>
                <a:cs typeface="Arial" charset="0"/>
              </a:rPr>
              <a:t>).</a:t>
            </a:r>
          </a:p>
        </p:txBody>
      </p:sp>
    </p:spTree>
    <p:extLst>
      <p:ext uri="{BB962C8B-B14F-4D97-AF65-F5344CB8AC3E}">
        <p14:creationId xmlns:p14="http://schemas.microsoft.com/office/powerpoint/2010/main" val="1551792970"/>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638" y="0"/>
            <a:ext cx="8151812" cy="6792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3716338"/>
            <a:ext cx="9144000" cy="3024187"/>
          </a:xfrm>
          <a:effectLst>
            <a:outerShdw blurRad="63500" dist="35921" dir="2700000" algn="ctr" rotWithShape="0">
              <a:schemeClr val="tx2">
                <a:alpha val="74998"/>
              </a:schemeClr>
            </a:outerShdw>
          </a:effectLst>
        </p:spPr>
        <p:txBody>
          <a:bodyPr/>
          <a:lstStyle/>
          <a:p>
            <a:pPr>
              <a:defRPr/>
            </a:pPr>
            <a:r>
              <a:rPr lang="en-US" sz="3600" b="1" dirty="0">
                <a:effectLst>
                  <a:glow rad="127000">
                    <a:schemeClr val="tx1"/>
                  </a:glow>
                </a:effectLst>
                <a:latin typeface="Arial" charset="0"/>
                <a:ea typeface="ＭＳ Ｐゴシック" charset="0"/>
                <a:cs typeface="ＭＳ Ｐゴシック" charset="0"/>
              </a:rPr>
              <a:t>"</a:t>
            </a:r>
            <a:r>
              <a:rPr lang="en-US" sz="3600" b="1" dirty="0">
                <a:effectLst>
                  <a:glow rad="279400">
                    <a:srgbClr val="000000"/>
                  </a:glow>
                  <a:outerShdw blurRad="38100" dist="38100" dir="2700000" algn="tl">
                    <a:srgbClr val="000000">
                      <a:alpha val="43137"/>
                    </a:srgbClr>
                  </a:outerShdw>
                </a:effectLst>
                <a:latin typeface="Arial" charset="0"/>
                <a:ea typeface="Arial" charset="0"/>
                <a:cs typeface="Arial" charset="0"/>
              </a:rPr>
              <a:t>Of making many books </a:t>
            </a:r>
            <a:br>
              <a:rPr lang="en-US" sz="3600" b="1" dirty="0">
                <a:effectLst>
                  <a:glow rad="279400">
                    <a:srgbClr val="000000"/>
                  </a:glow>
                  <a:outerShdw blurRad="38100" dist="38100" dir="2700000" algn="tl">
                    <a:srgbClr val="000000">
                      <a:alpha val="43137"/>
                    </a:srgbClr>
                  </a:outerShdw>
                </a:effectLst>
                <a:latin typeface="Arial" charset="0"/>
                <a:ea typeface="Arial" charset="0"/>
                <a:cs typeface="Arial" charset="0"/>
              </a:rPr>
            </a:br>
            <a:r>
              <a:rPr lang="en-US" sz="3600" b="1" dirty="0">
                <a:effectLst>
                  <a:glow rad="279400">
                    <a:srgbClr val="000000"/>
                  </a:glow>
                  <a:outerShdw blurRad="38100" dist="38100" dir="2700000" algn="tl">
                    <a:srgbClr val="000000">
                      <a:alpha val="43137"/>
                    </a:srgbClr>
                  </a:outerShdw>
                </a:effectLst>
                <a:latin typeface="Arial" charset="0"/>
                <a:ea typeface="Arial" charset="0"/>
                <a:cs typeface="Arial" charset="0"/>
              </a:rPr>
              <a:t>there is no end…"</a:t>
            </a:r>
            <a:br>
              <a:rPr lang="en-US" sz="3600" b="1" dirty="0">
                <a:effectLst>
                  <a:glow rad="279400">
                    <a:srgbClr val="000000"/>
                  </a:glow>
                  <a:outerShdw blurRad="38100" dist="38100" dir="2700000" algn="tl">
                    <a:srgbClr val="000000">
                      <a:alpha val="43137"/>
                    </a:srgbClr>
                  </a:outerShdw>
                </a:effectLst>
                <a:latin typeface="Arial" charset="0"/>
                <a:ea typeface="Arial" charset="0"/>
                <a:cs typeface="Arial" charset="0"/>
              </a:rPr>
            </a:br>
            <a:r>
              <a:rPr lang="en-US" sz="3600" b="1" dirty="0">
                <a:effectLst>
                  <a:glow rad="279400">
                    <a:srgbClr val="000000"/>
                  </a:glow>
                  <a:outerShdw blurRad="38100" dist="38100" dir="2700000" algn="tl">
                    <a:srgbClr val="000000">
                      <a:alpha val="43137"/>
                    </a:srgbClr>
                  </a:outerShdw>
                </a:effectLst>
                <a:latin typeface="Arial" charset="0"/>
                <a:ea typeface="Arial" charset="0"/>
                <a:cs typeface="Arial" charset="0"/>
              </a:rPr>
              <a:t>(Eccl. 12:12b </a:t>
            </a:r>
            <a:r>
              <a:rPr lang="en-US" sz="3200" b="1" dirty="0">
                <a:effectLst>
                  <a:glow rad="279400">
                    <a:srgbClr val="000000"/>
                  </a:glow>
                  <a:outerShdw blurRad="38100" dist="38100" dir="2700000" algn="tl">
                    <a:srgbClr val="000000">
                      <a:alpha val="43137"/>
                    </a:srgbClr>
                  </a:outerShdw>
                </a:effectLst>
                <a:latin typeface="Arial" charset="0"/>
                <a:ea typeface="Arial" charset="0"/>
                <a:cs typeface="Arial" charset="0"/>
              </a:rPr>
              <a:t>NIV</a:t>
            </a:r>
            <a:r>
              <a:rPr lang="en-US" sz="3600" b="1" dirty="0">
                <a:effectLst>
                  <a:glow rad="279400">
                    <a:srgbClr val="000000"/>
                  </a:glow>
                  <a:outerShdw blurRad="38100" dist="38100" dir="2700000" algn="tl">
                    <a:srgbClr val="000000">
                      <a:alpha val="43137"/>
                    </a:srgbClr>
                  </a:outerShdw>
                </a:effectLst>
                <a:latin typeface="Arial" charset="0"/>
                <a:ea typeface="Arial" charset="0"/>
                <a:cs typeface="Arial"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59234325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20040"/>
            <a:ext cx="9144000" cy="717804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16632"/>
            <a:ext cx="9144000" cy="223224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"…and much study wears you out"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(12:12c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79578096"/>
      </p:ext>
    </p:extLst>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649016" y="3211916"/>
            <a:ext cx="5494984" cy="3646084"/>
          </a:xfrm>
          <a:prstGeom prst="rect">
            <a:avLst/>
          </a:prstGeom>
        </p:spPr>
      </p:pic>
      <p:sp>
        <p:nvSpPr>
          <p:cNvPr id="900098" name="Rectangle 2"/>
          <p:cNvSpPr>
            <a:spLocks noGrp="1" noChangeArrowheads="1"/>
          </p:cNvSpPr>
          <p:nvPr>
            <p:ph type="ctrTitle"/>
          </p:nvPr>
        </p:nvSpPr>
        <p:spPr>
          <a:xfrm>
            <a:off x="-18526" y="-166165"/>
            <a:ext cx="9144000" cy="3508798"/>
          </a:xfrm>
          <a:effectLst>
            <a:outerShdw blurRad="63500" dist="35921" dir="2700000" algn="ctr" rotWithShape="0">
              <a:schemeClr val="tx2">
                <a:alpha val="74998"/>
              </a:schemeClr>
            </a:outerShdw>
          </a:effectLst>
        </p:spPr>
        <p:txBody>
          <a:bodyPr/>
          <a:lstStyle/>
          <a:p>
            <a:pPr marL="806450" indent="-806450" algn="l">
              <a:defRPr/>
            </a:pPr>
            <a:r>
              <a:rPr lang="en-US" sz="4800" b="1" dirty="0">
                <a:effectLst>
                  <a:glow rad="190500">
                    <a:schemeClr val="tx1"/>
                  </a:glow>
                </a:effectLst>
              </a:rPr>
              <a:t>3. The Conclusion: Respect and obey God because this applies to </a:t>
            </a:r>
            <a:r>
              <a:rPr lang="en-US" sz="4800" b="1" dirty="0">
                <a:solidFill>
                  <a:srgbClr val="FFFF00"/>
                </a:solidFill>
                <a:effectLst>
                  <a:glow rad="190500">
                    <a:schemeClr val="tx1"/>
                  </a:glow>
                </a:effectLst>
              </a:rPr>
              <a:t>everyone</a:t>
            </a:r>
            <a:br>
              <a:rPr lang="en-US" sz="4800" b="1" dirty="0">
                <a:effectLst>
                  <a:glow rad="190500">
                    <a:schemeClr val="tx1"/>
                  </a:glow>
                </a:effectLst>
              </a:rPr>
            </a:br>
            <a:r>
              <a:rPr lang="en-US" sz="4800" b="1" dirty="0">
                <a:effectLst>
                  <a:glow rad="190500">
                    <a:schemeClr val="tx1"/>
                  </a:glow>
                </a:effectLst>
              </a:rPr>
              <a:t>(12:13-14 ).</a:t>
            </a:r>
            <a:endParaRPr lang="en-US" sz="4800" b="1" dirty="0">
              <a:effectLst>
                <a:glow rad="1905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13179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360370"/>
            <a:ext cx="9144000" cy="477774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588"/>
            <a:ext cx="9144000" cy="223224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"That</a:t>
            </a:r>
            <a:r>
              <a:rPr lang="fr-FR"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the whole story.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Here now is my final conclusion: </a:t>
            </a:r>
            <a:br>
              <a:rPr lang="en-US" sz="3600" b="1" dirty="0">
                <a:effectLst>
                  <a:glow rad="127000">
                    <a:schemeClr val="tx1"/>
                  </a:glow>
                </a:effectLst>
                <a:latin typeface="Arial" charset="0"/>
                <a:ea typeface="ＭＳ Ｐゴシック" charset="0"/>
                <a:cs typeface="ＭＳ Ｐゴシック" charset="0"/>
              </a:rPr>
            </a:br>
            <a:r>
              <a:rPr lang="en-US" sz="3600" b="1" dirty="0">
                <a:solidFill>
                  <a:srgbClr val="FFFF00"/>
                </a:solidFill>
                <a:effectLst>
                  <a:glow rad="127000">
                    <a:schemeClr val="tx1"/>
                  </a:glow>
                </a:effectLst>
                <a:latin typeface="Arial" charset="0"/>
                <a:ea typeface="ＭＳ Ｐゴシック" charset="0"/>
                <a:cs typeface="ＭＳ Ｐゴシック" charset="0"/>
              </a:rPr>
              <a:t>Fear God and obey his commands</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(12:13a-b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
        <p:nvSpPr>
          <p:cNvPr id="6" name="Rectangle 2"/>
          <p:cNvSpPr txBox="1">
            <a:spLocks noChangeArrowheads="1"/>
          </p:cNvSpPr>
          <p:nvPr/>
        </p:nvSpPr>
        <p:spPr bwMode="auto">
          <a:xfrm>
            <a:off x="82831" y="4132505"/>
            <a:ext cx="9144000" cy="223224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600" b="1" dirty="0">
                <a:solidFill>
                  <a:srgbClr val="FFFFFF"/>
                </a:solidFill>
                <a:effectLst>
                  <a:glow rad="127000">
                    <a:srgbClr val="000000"/>
                  </a:glow>
                </a:effectLst>
                <a:latin typeface="Arial" charset="0"/>
                <a:ea typeface="ＭＳ Ｐゴシック" charset="0"/>
                <a:cs typeface="ＭＳ Ｐゴシック" charset="0"/>
              </a:rPr>
              <a:t>But why?</a:t>
            </a:r>
          </a:p>
        </p:txBody>
      </p:sp>
    </p:spTree>
    <p:extLst>
      <p:ext uri="{BB962C8B-B14F-4D97-AF65-F5344CB8AC3E}">
        <p14:creationId xmlns:p14="http://schemas.microsoft.com/office/powerpoint/2010/main" val="42839177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360370"/>
            <a:ext cx="9144000" cy="477774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588"/>
            <a:ext cx="9144000" cy="223224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"That</a:t>
            </a:r>
            <a:r>
              <a:rPr lang="fr-FR"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the whole story. Here now is my final conclusion: Fear God and obey his commands, </a:t>
            </a:r>
            <a:r>
              <a:rPr lang="en-US" sz="3600" b="1" dirty="0">
                <a:solidFill>
                  <a:srgbClr val="FFFF00"/>
                </a:solidFill>
                <a:effectLst>
                  <a:glow rad="127000">
                    <a:schemeClr val="tx1"/>
                  </a:glow>
                </a:effectLst>
                <a:latin typeface="Arial" charset="0"/>
                <a:ea typeface="ＭＳ Ｐゴシック" charset="0"/>
                <a:cs typeface="ＭＳ Ｐゴシック" charset="0"/>
              </a:rPr>
              <a:t>for this is everyone</a:t>
            </a:r>
            <a:r>
              <a:rPr lang="fr-FR" sz="3600" b="1" dirty="0">
                <a:solidFill>
                  <a:srgbClr val="FFFF00"/>
                </a:solidFill>
                <a:effectLst>
                  <a:glow rad="127000">
                    <a:schemeClr val="tx1"/>
                  </a:glow>
                </a:effectLst>
                <a:latin typeface="Arial" charset="0"/>
                <a:ea typeface="ＭＳ Ｐゴシック" charset="0"/>
                <a:cs typeface="ＭＳ Ｐゴシック" charset="0"/>
              </a:rPr>
              <a:t>'</a:t>
            </a:r>
            <a:r>
              <a:rPr lang="en-US" sz="3600" b="1" dirty="0">
                <a:solidFill>
                  <a:srgbClr val="FFFF00"/>
                </a:solidFill>
                <a:effectLst>
                  <a:glow rad="127000">
                    <a:schemeClr val="tx1"/>
                  </a:glow>
                </a:effectLst>
                <a:latin typeface="Arial" charset="0"/>
                <a:ea typeface="ＭＳ Ｐゴシック" charset="0"/>
                <a:cs typeface="ＭＳ Ｐゴシック" charset="0"/>
              </a:rPr>
              <a:t>s duty</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(12:13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069532017"/>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762000"/>
            <a:ext cx="9144000" cy="6096000"/>
          </a:xfrm>
          <a:prstGeom prst="rect">
            <a:avLst/>
          </a:prstGeom>
        </p:spPr>
      </p:pic>
      <p:sp>
        <p:nvSpPr>
          <p:cNvPr id="5" name="Rectangle 2"/>
          <p:cNvSpPr txBox="1">
            <a:spLocks noChangeArrowheads="1"/>
          </p:cNvSpPr>
          <p:nvPr/>
        </p:nvSpPr>
        <p:spPr bwMode="auto">
          <a:xfrm>
            <a:off x="107504" y="2245460"/>
            <a:ext cx="9036496" cy="232965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solidFill>
                  <a:srgbClr val="FFFF00"/>
                </a:solidFill>
                <a:effectLst>
                  <a:glow rad="127000">
                    <a:srgbClr val="000000"/>
                  </a:glow>
                </a:effectLst>
                <a:latin typeface="Arial" charset="0"/>
                <a:ea typeface="ＭＳ Ｐゴシック" charset="0"/>
                <a:cs typeface="ＭＳ Ｐゴシック" charset="0"/>
              </a:rPr>
              <a:t>Respect</a:t>
            </a:r>
            <a:r>
              <a:rPr lang="en-US" sz="4800" b="1" dirty="0">
                <a:solidFill>
                  <a:srgbClr val="FFFFFF"/>
                </a:solidFill>
                <a:effectLst>
                  <a:glow rad="127000">
                    <a:srgbClr val="000000"/>
                  </a:glow>
                </a:effectLst>
                <a:latin typeface="Arial" charset="0"/>
                <a:ea typeface="ＭＳ Ｐゴシック" charset="0"/>
                <a:cs typeface="ＭＳ Ｐゴシック" charset="0"/>
              </a:rPr>
              <a:t> and </a:t>
            </a:r>
            <a:r>
              <a:rPr lang="en-US" sz="4800" b="1" dirty="0">
                <a:solidFill>
                  <a:srgbClr val="FFFF00"/>
                </a:solidFill>
                <a:effectLst>
                  <a:glow rad="127000">
                    <a:srgbClr val="000000"/>
                  </a:glow>
                </a:effectLst>
                <a:latin typeface="Arial" charset="0"/>
                <a:ea typeface="ＭＳ Ｐゴシック" charset="0"/>
                <a:cs typeface="ＭＳ Ｐゴシック" charset="0"/>
              </a:rPr>
              <a:t>obey</a:t>
            </a:r>
            <a:r>
              <a:rPr lang="en-US" sz="4800" b="1" dirty="0">
                <a:solidFill>
                  <a:srgbClr val="FFFFFF"/>
                </a:solidFill>
                <a:effectLst>
                  <a:glow rad="127000">
                    <a:srgbClr val="000000"/>
                  </a:glow>
                </a:effectLst>
                <a:latin typeface="Arial" charset="0"/>
                <a:ea typeface="ＭＳ Ｐゴシック" charset="0"/>
                <a:cs typeface="ＭＳ Ｐゴシック" charset="0"/>
              </a:rPr>
              <a:t> God  </a:t>
            </a:r>
            <a:br>
              <a:rPr lang="en-US" sz="4800" b="1" dirty="0">
                <a:solidFill>
                  <a:srgbClr val="FFFFFF"/>
                </a:solidFill>
                <a:effectLst>
                  <a:glow rad="127000">
                    <a:srgbClr val="000000"/>
                  </a:glow>
                </a:effectLst>
                <a:latin typeface="Arial" charset="0"/>
                <a:ea typeface="ＭＳ Ｐゴシック" charset="0"/>
                <a:cs typeface="ＭＳ Ｐゴシック" charset="0"/>
              </a:rPr>
            </a:br>
            <a:r>
              <a:rPr lang="en-US" sz="4800" b="1" dirty="0">
                <a:solidFill>
                  <a:srgbClr val="FFFFFF"/>
                </a:solidFill>
                <a:effectLst>
                  <a:glow rad="127000">
                    <a:srgbClr val="000000"/>
                  </a:glow>
                </a:effectLst>
                <a:latin typeface="Arial" charset="0"/>
                <a:ea typeface="ＭＳ Ｐゴシック" charset="0"/>
                <a:cs typeface="ＭＳ Ｐゴシック" charset="0"/>
              </a:rPr>
              <a:t>to finish well.</a:t>
            </a:r>
          </a:p>
        </p:txBody>
      </p:sp>
      <p:sp>
        <p:nvSpPr>
          <p:cNvPr id="900098" name="Rectangle 2"/>
          <p:cNvSpPr>
            <a:spLocks noGrp="1" noChangeArrowheads="1"/>
          </p:cNvSpPr>
          <p:nvPr>
            <p:ph type="ctrTitle"/>
          </p:nvPr>
        </p:nvSpPr>
        <p:spPr>
          <a:xfrm>
            <a:off x="107504" y="116633"/>
            <a:ext cx="9036496" cy="929108"/>
          </a:xfrm>
          <a:effectLst>
            <a:outerShdw blurRad="63500" dist="35921" dir="2700000" algn="ctr" rotWithShape="0">
              <a:schemeClr val="tx2">
                <a:alpha val="74998"/>
              </a:schemeClr>
            </a:outerShdw>
          </a:effectLst>
        </p:spPr>
        <p:txBody>
          <a:bodyPr anchor="t"/>
          <a:lstStyle/>
          <a:p>
            <a:pPr>
              <a:defRPr/>
            </a:pPr>
            <a:r>
              <a:rPr lang="en-US" sz="4800" b="1" i="1" dirty="0">
                <a:effectLst>
                  <a:glow rad="127000">
                    <a:schemeClr val="tx1"/>
                  </a:glow>
                </a:effectLst>
                <a:latin typeface="Arial" charset="0"/>
                <a:ea typeface="ＭＳ Ｐゴシック" charset="0"/>
                <a:cs typeface="ＭＳ Ｐゴシック" charset="0"/>
              </a:rPr>
              <a:t>Said differently...</a:t>
            </a:r>
          </a:p>
        </p:txBody>
      </p:sp>
    </p:spTree>
    <p:extLst>
      <p:ext uri="{BB962C8B-B14F-4D97-AF65-F5344CB8AC3E}">
        <p14:creationId xmlns:p14="http://schemas.microsoft.com/office/powerpoint/2010/main" val="74945312"/>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900848"/>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can we do both?</a:t>
            </a:r>
          </a:p>
        </p:txBody>
      </p:sp>
      <p:sp>
        <p:nvSpPr>
          <p:cNvPr id="3" name="Rectangle 2"/>
          <p:cNvSpPr txBox="1">
            <a:spLocks noChangeArrowheads="1"/>
          </p:cNvSpPr>
          <p:nvPr/>
        </p:nvSpPr>
        <p:spPr bwMode="auto">
          <a:xfrm>
            <a:off x="361735" y="2924944"/>
            <a:ext cx="308245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spc="-100" dirty="0">
                <a:solidFill>
                  <a:srgbClr val="000090"/>
                </a:solidFill>
                <a:latin typeface="Helvetica Neue Black Condensed"/>
                <a:ea typeface="ＭＳ Ｐゴシック" charset="0"/>
                <a:cs typeface="Helvetica Neue Black Condensed"/>
              </a:rPr>
              <a:t>enjoy life </a:t>
            </a:r>
            <a:endParaRPr lang="en-US" sz="4000" spc="-100" dirty="0">
              <a:solidFill>
                <a:srgbClr val="000090"/>
              </a:solidFill>
              <a:latin typeface="Helvetica Neue Black Condensed"/>
              <a:ea typeface="ＭＳ Ｐゴシック" charset="0"/>
              <a:cs typeface="Helvetica Neue Black Condensed"/>
            </a:endParaRPr>
          </a:p>
        </p:txBody>
      </p:sp>
      <p:sp>
        <p:nvSpPr>
          <p:cNvPr id="4" name="Rectangle 2"/>
          <p:cNvSpPr txBox="1">
            <a:spLocks noChangeArrowheads="1"/>
          </p:cNvSpPr>
          <p:nvPr/>
        </p:nvSpPr>
        <p:spPr bwMode="auto">
          <a:xfrm>
            <a:off x="5724128" y="2924944"/>
            <a:ext cx="308245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spc="-100" dirty="0">
                <a:solidFill>
                  <a:srgbClr val="000090"/>
                </a:solidFill>
                <a:latin typeface="Helvetica Neue Black Condensed"/>
                <a:ea typeface="ＭＳ Ｐゴシック" charset="0"/>
                <a:cs typeface="Helvetica Neue Black Condensed"/>
              </a:rPr>
              <a:t>fear God</a:t>
            </a:r>
          </a:p>
        </p:txBody>
      </p:sp>
      <p:sp>
        <p:nvSpPr>
          <p:cNvPr id="2" name="Left-Right Arrow 1"/>
          <p:cNvSpPr/>
          <p:nvPr/>
        </p:nvSpPr>
        <p:spPr bwMode="auto">
          <a:xfrm>
            <a:off x="3491880" y="3861048"/>
            <a:ext cx="2160240" cy="1224136"/>
          </a:xfrm>
          <a:prstGeom prst="lef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Tree>
    <p:extLst>
      <p:ext uri="{BB962C8B-B14F-4D97-AF65-F5344CB8AC3E}">
        <p14:creationId xmlns:p14="http://schemas.microsoft.com/office/powerpoint/2010/main" val="176633448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15888"/>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395536" y="0"/>
            <a:ext cx="8352928" cy="1180768"/>
          </a:xfrm>
          <a:effectLst>
            <a:outerShdw blurRad="63500" dist="35921" dir="2700000" algn="ctr" rotWithShape="0">
              <a:schemeClr val="tx2">
                <a:alpha val="74998"/>
              </a:schemeClr>
            </a:outerShdw>
          </a:effectLst>
        </p:spPr>
        <p:txBody>
          <a:bodyPr/>
          <a:lstStyle/>
          <a:p>
            <a:pPr algn="l">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0" y="2604346"/>
            <a:ext cx="9144000" cy="327292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solidFill>
                  <a:srgbClr val="FFFFFF"/>
                </a:solidFill>
                <a:effectLst>
                  <a:glow rad="127000">
                    <a:srgbClr val="000000"/>
                  </a:glow>
                </a:effectLst>
                <a:latin typeface="Arial" charset="0"/>
                <a:ea typeface="ＭＳ Ｐゴシック" charset="0"/>
                <a:cs typeface="ＭＳ Ｐゴシック" charset="0"/>
              </a:rPr>
              <a:t>Be intentional to live as if life is </a:t>
            </a:r>
            <a:r>
              <a:rPr lang="en-US" sz="5400" b="1" dirty="0">
                <a:solidFill>
                  <a:srgbClr val="FFFF00"/>
                </a:solidFill>
                <a:effectLst>
                  <a:glow rad="127000">
                    <a:srgbClr val="000000"/>
                  </a:glow>
                </a:effectLst>
                <a:latin typeface="Arial" charset="0"/>
                <a:ea typeface="ＭＳ Ｐゴシック" charset="0"/>
                <a:cs typeface="ＭＳ Ｐゴシック" charset="0"/>
              </a:rPr>
              <a:t>fleeting</a:t>
            </a:r>
            <a:r>
              <a:rPr lang="en-US" sz="5400" b="1" dirty="0">
                <a:solidFill>
                  <a:srgbClr val="FFFFFF"/>
                </a:solidFill>
                <a:effectLst>
                  <a:glow rad="127000">
                    <a:srgbClr val="000000"/>
                  </a:glow>
                </a:effectLst>
                <a:latin typeface="Arial" charset="0"/>
                <a:ea typeface="ＭＳ Ｐゴシック" charset="0"/>
                <a:cs typeface="ＭＳ Ｐゴシック" charset="0"/>
              </a:rPr>
              <a:t>—including work, wisdom and youth.</a:t>
            </a:r>
          </a:p>
        </p:txBody>
      </p:sp>
    </p:spTree>
    <p:extLst>
      <p:ext uri="{BB962C8B-B14F-4D97-AF65-F5344CB8AC3E}">
        <p14:creationId xmlns:p14="http://schemas.microsoft.com/office/powerpoint/2010/main" val="42557815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408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36613"/>
            <a:ext cx="9196388" cy="6051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44463" y="188913"/>
            <a:ext cx="8748712" cy="1295400"/>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"Yeah, but if only you knew my boss…"</a:t>
            </a:r>
          </a:p>
        </p:txBody>
      </p:sp>
    </p:spTree>
    <p:extLst>
      <p:ext uri="{BB962C8B-B14F-4D97-AF65-F5344CB8AC3E}">
        <p14:creationId xmlns:p14="http://schemas.microsoft.com/office/powerpoint/2010/main" val="223814277"/>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34716"/>
            <a:ext cx="9144000" cy="5823284"/>
          </a:xfrm>
          <a:prstGeom prst="rect">
            <a:avLst/>
          </a:prstGeom>
        </p:spPr>
      </p:pic>
      <p:sp>
        <p:nvSpPr>
          <p:cNvPr id="84994" name="Rectangle 2"/>
          <p:cNvSpPr>
            <a:spLocks noGrp="1" noChangeArrowheads="1"/>
          </p:cNvSpPr>
          <p:nvPr>
            <p:ph type="ctrTitle"/>
          </p:nvPr>
        </p:nvSpPr>
        <p:spPr>
          <a:xfrm>
            <a:off x="0" y="0"/>
            <a:ext cx="9144000" cy="1559276"/>
          </a:xfrm>
          <a:solidFill>
            <a:schemeClr val="tx1"/>
          </a:solidFill>
        </p:spPr>
        <p:txBody>
          <a:bodyPr/>
          <a:lstStyle/>
          <a:p>
            <a:pPr>
              <a:defRPr/>
            </a:pPr>
            <a:r>
              <a:rPr lang="en-US" sz="4800" b="1" dirty="0">
                <a:latin typeface="Arial" charset="0"/>
              </a:rPr>
              <a:t>I. Live as if </a:t>
            </a:r>
            <a:r>
              <a:rPr lang="en-US" sz="4800" b="1" dirty="0">
                <a:solidFill>
                  <a:srgbClr val="FFFF00"/>
                </a:solidFill>
                <a:latin typeface="Arial" charset="0"/>
              </a:rPr>
              <a:t>life</a:t>
            </a:r>
            <a:r>
              <a:rPr lang="en-US" sz="4800" b="1" dirty="0">
                <a:latin typeface="Arial" charset="0"/>
              </a:rPr>
              <a:t> is fleeting </a:t>
            </a:r>
            <a:br>
              <a:rPr lang="en-US" sz="4800" b="1" dirty="0">
                <a:latin typeface="Arial" charset="0"/>
              </a:rPr>
            </a:br>
            <a:r>
              <a:rPr lang="en-US" sz="4800" b="1" dirty="0">
                <a:latin typeface="Arial" charset="0"/>
              </a:rPr>
              <a:t>(1:1-11).</a:t>
            </a:r>
            <a:endParaRPr lang="en-US" sz="5400" dirty="0">
              <a:effectLst>
                <a:outerShdw blurRad="38100" dist="38100" dir="2700000" algn="tl">
                  <a:srgbClr val="FFFFFF"/>
                </a:outerShdw>
              </a:effectLst>
              <a:latin typeface="Times New Roman" charset="0"/>
            </a:endParaRPr>
          </a:p>
        </p:txBody>
      </p:sp>
    </p:spTree>
    <p:extLst>
      <p:ext uri="{BB962C8B-B14F-4D97-AF65-F5344CB8AC3E}">
        <p14:creationId xmlns:p14="http://schemas.microsoft.com/office/powerpoint/2010/main" val="1415875521"/>
      </p:ext>
    </p:extLst>
  </p:cSld>
  <p:clrMapOvr>
    <a:masterClrMapping/>
  </p:clrMapOvr>
  <p:transition spd="slow"/>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Live as if </a:t>
            </a:r>
            <a:r>
              <a:rPr lang="en-US" sz="4800" b="1" dirty="0">
                <a:solidFill>
                  <a:srgbClr val="FFFF00"/>
                </a:solidFill>
                <a:effectLst>
                  <a:glow rad="127000">
                    <a:schemeClr val="tx1"/>
                  </a:glow>
                </a:effectLst>
                <a:latin typeface="Arial" charset="0"/>
                <a:ea typeface="ＭＳ Ｐゴシック" charset="0"/>
                <a:cs typeface="ＭＳ Ｐゴシック" charset="0"/>
              </a:rPr>
              <a:t>work</a:t>
            </a:r>
            <a:r>
              <a:rPr lang="en-US" sz="4800" b="1" dirty="0">
                <a:effectLst>
                  <a:glow rad="127000">
                    <a:schemeClr val="tx1"/>
                  </a:glow>
                </a:effectLst>
                <a:latin typeface="Arial" charset="0"/>
                <a:ea typeface="ＭＳ Ｐゴシック" charset="0"/>
                <a:cs typeface="ＭＳ Ｐゴシック" charset="0"/>
              </a:rPr>
              <a:t> is fleeting</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(1:12–6:9).</a:t>
            </a:r>
          </a:p>
        </p:txBody>
      </p:sp>
      <p:pic>
        <p:nvPicPr>
          <p:cNvPr id="2" name="Picture 1"/>
          <p:cNvPicPr>
            <a:picLocks noChangeAspect="1"/>
          </p:cNvPicPr>
          <p:nvPr/>
        </p:nvPicPr>
        <p:blipFill rotWithShape="1">
          <a:blip r:embed="rId3"/>
          <a:srcRect b="14938"/>
          <a:stretch/>
        </p:blipFill>
        <p:spPr>
          <a:xfrm>
            <a:off x="0" y="1700808"/>
            <a:ext cx="9144000" cy="5157192"/>
          </a:xfrm>
          <a:prstGeom prst="rect">
            <a:avLst/>
          </a:prstGeom>
        </p:spPr>
      </p:pic>
    </p:spTree>
    <p:extLst>
      <p:ext uri="{BB962C8B-B14F-4D97-AF65-F5344CB8AC3E}">
        <p14:creationId xmlns:p14="http://schemas.microsoft.com/office/powerpoint/2010/main" val="2345045949"/>
      </p:ext>
    </p:extLst>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a:t>
            </a:r>
            <a:r>
              <a:rPr lang="en-US" sz="4800" b="1" dirty="0">
                <a:solidFill>
                  <a:srgbClr val="FFFFFF"/>
                </a:solidFill>
                <a:effectLst>
                  <a:glow rad="127000">
                    <a:schemeClr val="tx1"/>
                  </a:glow>
                </a:effectLst>
                <a:latin typeface="Arial" charset="0"/>
                <a:ea typeface="ＭＳ Ｐゴシック" charset="0"/>
                <a:cs typeface="ＭＳ Ｐゴシック" charset="0"/>
              </a:rPr>
              <a:t>Live as if </a:t>
            </a:r>
            <a:r>
              <a:rPr lang="en-US" sz="4800" b="1" dirty="0">
                <a:solidFill>
                  <a:srgbClr val="FFFF00"/>
                </a:solidFill>
                <a:effectLst>
                  <a:glow rad="127000">
                    <a:schemeClr val="tx1"/>
                  </a:glow>
                </a:effectLst>
                <a:latin typeface="Arial" charset="0"/>
                <a:ea typeface="ＭＳ Ｐゴシック" charset="0"/>
                <a:cs typeface="ＭＳ Ｐゴシック" charset="0"/>
              </a:rPr>
              <a:t>wisdom </a:t>
            </a:r>
            <a:r>
              <a:rPr lang="en-US" sz="4800" b="1" dirty="0">
                <a:effectLst>
                  <a:glow rad="127000">
                    <a:schemeClr val="tx1"/>
                  </a:glow>
                </a:effectLst>
                <a:latin typeface="Arial" charset="0"/>
                <a:ea typeface="ＭＳ Ｐゴシック" charset="0"/>
                <a:cs typeface="ＭＳ Ｐゴシック" charset="0"/>
              </a:rPr>
              <a:t>is fleeting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(6:10–11:6).</a:t>
            </a:r>
          </a:p>
        </p:txBody>
      </p:sp>
      <p:pic>
        <p:nvPicPr>
          <p:cNvPr id="2" name="Picture 1"/>
          <p:cNvPicPr>
            <a:picLocks noChangeAspect="1"/>
          </p:cNvPicPr>
          <p:nvPr/>
        </p:nvPicPr>
        <p:blipFill rotWithShape="1">
          <a:blip r:embed="rId3"/>
          <a:srcRect r="37527"/>
          <a:stretch/>
        </p:blipFill>
        <p:spPr>
          <a:xfrm>
            <a:off x="-1" y="1866900"/>
            <a:ext cx="9144001" cy="4991100"/>
          </a:xfrm>
          <a:prstGeom prst="rect">
            <a:avLst/>
          </a:prstGeom>
        </p:spPr>
      </p:pic>
    </p:spTree>
    <p:extLst>
      <p:ext uri="{BB962C8B-B14F-4D97-AF65-F5344CB8AC3E}">
        <p14:creationId xmlns:p14="http://schemas.microsoft.com/office/powerpoint/2010/main" val="28189722"/>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IV. Live as if </a:t>
            </a:r>
            <a:r>
              <a:rPr lang="en-US" sz="4800" b="1" dirty="0">
                <a:solidFill>
                  <a:srgbClr val="FFFF00"/>
                </a:solidFill>
                <a:effectLst>
                  <a:glow rad="127000">
                    <a:schemeClr val="tx1"/>
                  </a:glow>
                </a:effectLst>
                <a:latin typeface="Arial" charset="0"/>
                <a:ea typeface="ＭＳ Ｐゴシック" charset="0"/>
                <a:cs typeface="ＭＳ Ｐゴシック" charset="0"/>
              </a:rPr>
              <a:t>youth</a:t>
            </a:r>
            <a:r>
              <a:rPr lang="en-US" sz="4800" b="1" dirty="0">
                <a:effectLst>
                  <a:glow rad="127000">
                    <a:schemeClr val="tx1"/>
                  </a:glow>
                </a:effectLst>
                <a:latin typeface="Arial" charset="0"/>
                <a:ea typeface="ＭＳ Ｐゴシック" charset="0"/>
                <a:cs typeface="ＭＳ Ｐゴシック" charset="0"/>
              </a:rPr>
              <a:t> is fleeting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(11:7–12:14)</a:t>
            </a:r>
          </a:p>
        </p:txBody>
      </p:sp>
      <p:pic>
        <p:nvPicPr>
          <p:cNvPr id="2" name="Picture 1"/>
          <p:cNvPicPr>
            <a:picLocks noChangeAspect="1"/>
          </p:cNvPicPr>
          <p:nvPr/>
        </p:nvPicPr>
        <p:blipFill>
          <a:blip r:embed="rId3"/>
          <a:stretch>
            <a:fillRect/>
          </a:stretch>
        </p:blipFill>
        <p:spPr>
          <a:xfrm>
            <a:off x="0" y="1718970"/>
            <a:ext cx="9144000" cy="5139030"/>
          </a:xfrm>
          <a:prstGeom prst="rect">
            <a:avLst/>
          </a:prstGeom>
        </p:spPr>
      </p:pic>
    </p:spTree>
    <p:extLst>
      <p:ext uri="{BB962C8B-B14F-4D97-AF65-F5344CB8AC3E}">
        <p14:creationId xmlns:p14="http://schemas.microsoft.com/office/powerpoint/2010/main" val="2146900459"/>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360370"/>
            <a:ext cx="9144000" cy="477774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588"/>
            <a:ext cx="9144000" cy="223224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"That</a:t>
            </a:r>
            <a:r>
              <a:rPr lang="fr-FR"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the whole story.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Here now is my final conclusion: </a:t>
            </a:r>
            <a:br>
              <a:rPr lang="en-US" sz="3600" b="1" dirty="0">
                <a:effectLst>
                  <a:glow rad="127000">
                    <a:schemeClr val="tx1"/>
                  </a:glow>
                </a:effectLst>
                <a:latin typeface="Arial" charset="0"/>
                <a:ea typeface="ＭＳ Ｐゴシック" charset="0"/>
                <a:cs typeface="ＭＳ Ｐゴシック" charset="0"/>
              </a:rPr>
            </a:br>
            <a:r>
              <a:rPr lang="en-US" sz="3600" b="1" dirty="0">
                <a:solidFill>
                  <a:srgbClr val="FFFF00"/>
                </a:solidFill>
                <a:effectLst>
                  <a:glow rad="127000">
                    <a:schemeClr val="tx1"/>
                  </a:glow>
                </a:effectLst>
                <a:latin typeface="Arial" charset="0"/>
                <a:ea typeface="ＭＳ Ｐゴシック" charset="0"/>
                <a:cs typeface="ＭＳ Ｐゴシック" charset="0"/>
              </a:rPr>
              <a:t>Fear God and obey his commands</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(12:13a-b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
        <p:nvSpPr>
          <p:cNvPr id="6" name="Rectangle 2"/>
          <p:cNvSpPr txBox="1">
            <a:spLocks noChangeArrowheads="1"/>
          </p:cNvSpPr>
          <p:nvPr/>
        </p:nvSpPr>
        <p:spPr bwMode="auto">
          <a:xfrm>
            <a:off x="82831" y="4132505"/>
            <a:ext cx="9144000" cy="223224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600" b="1" dirty="0">
                <a:solidFill>
                  <a:srgbClr val="FFFFFF"/>
                </a:solidFill>
                <a:effectLst>
                  <a:glow rad="127000">
                    <a:srgbClr val="000000"/>
                  </a:glow>
                </a:effectLst>
                <a:latin typeface="Arial" charset="0"/>
                <a:ea typeface="ＭＳ Ｐゴシック" charset="0"/>
                <a:cs typeface="ＭＳ Ｐゴシック" charset="0"/>
              </a:rPr>
              <a:t>But how?</a:t>
            </a:r>
          </a:p>
        </p:txBody>
      </p:sp>
    </p:spTree>
    <p:extLst>
      <p:ext uri="{BB962C8B-B14F-4D97-AF65-F5344CB8AC3E}">
        <p14:creationId xmlns:p14="http://schemas.microsoft.com/office/powerpoint/2010/main" val="11037509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000000"/>
              </a:solidFill>
            </a:endParaRPr>
          </a:p>
        </p:txBody>
      </p:sp>
      <p:sp>
        <p:nvSpPr>
          <p:cNvPr id="900098" name="Rectangle 2"/>
          <p:cNvSpPr>
            <a:spLocks noGrp="1" noChangeArrowheads="1"/>
          </p:cNvSpPr>
          <p:nvPr>
            <p:ph type="ctrTitle"/>
          </p:nvPr>
        </p:nvSpPr>
        <p:spPr>
          <a:xfrm>
            <a:off x="107504" y="116632"/>
            <a:ext cx="9036496" cy="1153195"/>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Your Pursuit?</a:t>
            </a:r>
          </a:p>
        </p:txBody>
      </p:sp>
    </p:spTree>
    <p:extLst>
      <p:ext uri="{BB962C8B-B14F-4D97-AF65-F5344CB8AC3E}">
        <p14:creationId xmlns:p14="http://schemas.microsoft.com/office/powerpoint/2010/main" val="885034192"/>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24952"/>
          <a:stretch/>
        </p:blipFill>
        <p:spPr>
          <a:xfrm>
            <a:off x="0" y="0"/>
            <a:ext cx="9144000" cy="6858000"/>
          </a:xfrm>
          <a:prstGeom prst="rect">
            <a:avLst/>
          </a:prstGeom>
        </p:spPr>
      </p:pic>
      <p:sp>
        <p:nvSpPr>
          <p:cNvPr id="900098" name="Rectangle 2"/>
          <p:cNvSpPr>
            <a:spLocks noGrp="1" noChangeArrowheads="1"/>
          </p:cNvSpPr>
          <p:nvPr>
            <p:ph type="ctrTitle"/>
          </p:nvPr>
        </p:nvSpPr>
        <p:spPr>
          <a:xfrm>
            <a:off x="107504" y="-1209217"/>
            <a:ext cx="9036496" cy="1209217"/>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Bible Reading Plans</a:t>
            </a: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1" y="0"/>
            <a:ext cx="3874643" cy="646747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b="1" dirty="0">
                <a:solidFill>
                  <a:srgbClr val="FFFFFF"/>
                </a:solidFill>
                <a:effectLst>
                  <a:glow rad="127000">
                    <a:srgbClr val="000000"/>
                  </a:glow>
                </a:effectLst>
                <a:latin typeface="Arial" charset="0"/>
                <a:ea typeface="ＭＳ Ｐゴシック" charset="0"/>
                <a:cs typeface="ＭＳ Ｐゴシック" charset="0"/>
              </a:rPr>
              <a:t>Do you hunger for God's Word?</a:t>
            </a:r>
          </a:p>
        </p:txBody>
      </p:sp>
    </p:spTree>
    <p:extLst>
      <p:ext uri="{BB962C8B-B14F-4D97-AF65-F5344CB8AC3E}">
        <p14:creationId xmlns:p14="http://schemas.microsoft.com/office/powerpoint/2010/main" val="1812376287"/>
      </p:ext>
    </p:extLst>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07504" y="-1209217"/>
            <a:ext cx="9036496" cy="1209217"/>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Bible Reading Plans</a:t>
            </a:r>
          </a:p>
        </p:txBody>
      </p:sp>
      <p:pic>
        <p:nvPicPr>
          <p:cNvPr id="2" name="Picture 1"/>
          <p:cNvPicPr>
            <a:picLocks noChangeAspect="1"/>
          </p:cNvPicPr>
          <p:nvPr/>
        </p:nvPicPr>
        <p:blipFill>
          <a:blip r:embed="rId3"/>
          <a:stretch>
            <a:fillRect/>
          </a:stretch>
        </p:blipFill>
        <p:spPr>
          <a:xfrm>
            <a:off x="0" y="0"/>
            <a:ext cx="9144000" cy="333375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0" y="3576511"/>
            <a:ext cx="9144000" cy="28909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b="1" dirty="0">
                <a:solidFill>
                  <a:srgbClr val="FFFFFF"/>
                </a:solidFill>
                <a:effectLst>
                  <a:glow rad="127000">
                    <a:srgbClr val="000000"/>
                  </a:glow>
                </a:effectLst>
                <a:latin typeface="Arial" charset="0"/>
                <a:ea typeface="ＭＳ Ｐゴシック" charset="0"/>
                <a:cs typeface="ＭＳ Ｐゴシック" charset="0"/>
              </a:rPr>
              <a:t>5 min./day = 1/288</a:t>
            </a:r>
            <a:r>
              <a:rPr lang="en-US" sz="4800" b="1" baseline="30000" dirty="0">
                <a:solidFill>
                  <a:srgbClr val="FFFFFF"/>
                </a:solidFill>
                <a:effectLst>
                  <a:glow rad="127000">
                    <a:srgbClr val="000000"/>
                  </a:glow>
                </a:effectLst>
                <a:latin typeface="Arial" charset="0"/>
                <a:ea typeface="ＭＳ Ｐゴシック" charset="0"/>
                <a:cs typeface="ＭＳ Ｐゴシック" charset="0"/>
              </a:rPr>
              <a:t>th</a:t>
            </a:r>
            <a:r>
              <a:rPr lang="en-US" sz="4800" b="1" dirty="0">
                <a:solidFill>
                  <a:srgbClr val="FFFFFF"/>
                </a:solidFill>
                <a:effectLst>
                  <a:glow rad="127000">
                    <a:srgbClr val="000000"/>
                  </a:glow>
                </a:effectLst>
                <a:latin typeface="Arial" charset="0"/>
                <a:ea typeface="ＭＳ Ｐゴシック" charset="0"/>
                <a:cs typeface="ＭＳ Ｐゴシック" charset="0"/>
              </a:rPr>
              <a:t> of a day</a:t>
            </a:r>
          </a:p>
          <a:p>
            <a:pPr defTabSz="914400">
              <a:defRPr/>
            </a:pPr>
            <a:endParaRPr lang="en-US" sz="4800" b="1" dirty="0">
              <a:solidFill>
                <a:srgbClr val="FFFFFF"/>
              </a:solidFill>
              <a:effectLst>
                <a:glow rad="127000">
                  <a:srgbClr val="000000"/>
                </a:glow>
              </a:effectLst>
              <a:latin typeface="Arial" charset="0"/>
              <a:ea typeface="ＭＳ Ｐゴシック" charset="0"/>
              <a:cs typeface="ＭＳ Ｐゴシック" charset="0"/>
            </a:endParaRPr>
          </a:p>
          <a:p>
            <a:pPr defTabSz="914400">
              <a:defRPr/>
            </a:pPr>
            <a:r>
              <a:rPr lang="en-US" sz="4800" b="1" dirty="0">
                <a:solidFill>
                  <a:srgbClr val="FFFFFF"/>
                </a:solidFill>
                <a:effectLst>
                  <a:glow rad="127000">
                    <a:srgbClr val="000000"/>
                  </a:glow>
                </a:effectLst>
                <a:latin typeface="Arial" charset="0"/>
                <a:ea typeface="ＭＳ Ｐゴシック" charset="0"/>
                <a:cs typeface="ＭＳ Ｐゴシック" charset="0"/>
              </a:rPr>
              <a:t>bible-reading.com</a:t>
            </a:r>
          </a:p>
        </p:txBody>
      </p:sp>
    </p:spTree>
    <p:extLst>
      <p:ext uri="{BB962C8B-B14F-4D97-AF65-F5344CB8AC3E}">
        <p14:creationId xmlns:p14="http://schemas.microsoft.com/office/powerpoint/2010/main" val="2322453581"/>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796100250"/>
      </p:ext>
    </p:extLst>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Preaching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24372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ctrTitle"/>
          </p:nvPr>
        </p:nvSpPr>
        <p:spPr>
          <a:xfrm>
            <a:off x="228600" y="0"/>
            <a:ext cx="8915400" cy="4038600"/>
          </a:xfrm>
        </p:spPr>
        <p:txBody>
          <a:bodyPr/>
          <a:lstStyle/>
          <a:p>
            <a:pPr>
              <a:defRPr/>
            </a:pPr>
            <a:r>
              <a:rPr lang="en-US" sz="5400" b="1" dirty="0">
                <a:latin typeface="Arial" charset="0"/>
              </a:rPr>
              <a:t>Every human endeavor is </a:t>
            </a:r>
            <a:r>
              <a:rPr lang="en-US" sz="5400" b="1" dirty="0">
                <a:solidFill>
                  <a:srgbClr val="FFFF00"/>
                </a:solidFill>
                <a:latin typeface="Arial" charset="0"/>
              </a:rPr>
              <a:t>short-lived</a:t>
            </a:r>
            <a:r>
              <a:rPr lang="en-US" sz="5400" b="1" dirty="0">
                <a:latin typeface="Arial" charset="0"/>
              </a:rPr>
              <a:t> (1:2).</a:t>
            </a:r>
            <a:endParaRPr lang="en-US" sz="6000" dirty="0">
              <a:effectLst>
                <a:outerShdw blurRad="38100" dist="38100" dir="2700000" algn="tl">
                  <a:srgbClr val="FFFFFF"/>
                </a:outerShdw>
              </a:effectLst>
              <a:latin typeface="Times New Roman" charset="0"/>
            </a:endParaRPr>
          </a:p>
        </p:txBody>
      </p:sp>
      <p:pic>
        <p:nvPicPr>
          <p:cNvPr id="188418" name="Picture 3" descr="FLIGH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38600" y="3657600"/>
            <a:ext cx="5105400" cy="32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8419" name="Picture 4" descr="COIN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886200"/>
            <a:ext cx="4038600" cy="236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8477688"/>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3158" r="7880"/>
          <a:stretch/>
        </p:blipFill>
        <p:spPr>
          <a:xfrm>
            <a:off x="-1" y="0"/>
            <a:ext cx="9144001" cy="6858000"/>
          </a:xfrm>
          <a:prstGeom prst="rect">
            <a:avLst/>
          </a:prstGeom>
        </p:spPr>
      </p:pic>
      <p:sp>
        <p:nvSpPr>
          <p:cNvPr id="900098" name="Rectangle 2"/>
          <p:cNvSpPr>
            <a:spLocks noGrp="1" noChangeArrowheads="1"/>
          </p:cNvSpPr>
          <p:nvPr>
            <p:ph type="ctrTitle"/>
          </p:nvPr>
        </p:nvSpPr>
        <p:spPr>
          <a:xfrm>
            <a:off x="0" y="-27384"/>
            <a:ext cx="9144000" cy="2476912"/>
          </a:xfrm>
          <a:effectLst>
            <a:outerShdw blurRad="63500" dist="35921" dir="2700000" algn="ctr" rotWithShape="0">
              <a:schemeClr val="tx2">
                <a:alpha val="74998"/>
              </a:schemeClr>
            </a:outerShdw>
          </a:effectLst>
        </p:spPr>
        <p:txBody>
          <a:bodyPr anchor="t"/>
          <a:lstStyle/>
          <a:p>
            <a:pPr>
              <a:defRPr/>
            </a:pPr>
            <a:r>
              <a:rPr lang="en-US" sz="5400" b="1" dirty="0">
                <a:effectLst>
                  <a:glow rad="254000">
                    <a:schemeClr val="tx1"/>
                  </a:glow>
                </a:effectLst>
                <a:latin typeface="Arial" charset="0"/>
                <a:ea typeface="ＭＳ Ｐゴシック" charset="0"/>
                <a:cs typeface="ＭＳ Ｐゴシック" charset="0"/>
              </a:rPr>
              <a:t>Many people think being a Christian is the most boring life possible.</a:t>
            </a:r>
          </a:p>
        </p:txBody>
      </p:sp>
    </p:spTree>
    <p:extLst>
      <p:ext uri="{BB962C8B-B14F-4D97-AF65-F5344CB8AC3E}">
        <p14:creationId xmlns:p14="http://schemas.microsoft.com/office/powerpoint/2010/main" val="6579825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36600" y="809625"/>
            <a:ext cx="7620000"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25400" y="6059488"/>
            <a:ext cx="9144000" cy="792162"/>
          </a:xfrm>
          <a:effectLst>
            <a:outerShdw blurRad="63500" dist="35921" dir="2700000" algn="ctr" rotWithShape="0">
              <a:schemeClr val="tx2">
                <a:alpha val="74998"/>
              </a:schemeClr>
            </a:outerShdw>
          </a:effectLst>
        </p:spPr>
        <p:txBody>
          <a:bodyPr/>
          <a:lstStyle/>
          <a:p>
            <a:pPr>
              <a:defRPr/>
            </a:pPr>
            <a:r>
              <a:rPr lang="en-US" sz="3600" b="1" dirty="0">
                <a:effectLst>
                  <a:glow rad="127000">
                    <a:schemeClr val="tx1"/>
                  </a:glow>
                </a:effectLst>
                <a:latin typeface="Arial" charset="0"/>
                <a:ea typeface="ＭＳ Ｐゴシック" charset="0"/>
                <a:cs typeface="ＭＳ Ｐゴシック" charset="0"/>
              </a:rPr>
              <a:t>1:2 KJV</a:t>
            </a:r>
          </a:p>
        </p:txBody>
      </p:sp>
      <p:sp>
        <p:nvSpPr>
          <p:cNvPr id="5" name="Rectangle 2"/>
          <p:cNvSpPr txBox="1">
            <a:spLocks noChangeArrowheads="1"/>
          </p:cNvSpPr>
          <p:nvPr/>
        </p:nvSpPr>
        <p:spPr bwMode="auto">
          <a:xfrm>
            <a:off x="0" y="5301134"/>
            <a:ext cx="9144000" cy="792162"/>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6000" b="1" dirty="0">
                <a:solidFill>
                  <a:srgbClr val="96F79C"/>
                </a:solidFill>
                <a:effectLst>
                  <a:glow rad="127000">
                    <a:srgbClr val="000000"/>
                  </a:glow>
                </a:effectLst>
                <a:latin typeface="Arial Black"/>
                <a:ea typeface="ＭＳ Ｐゴシック" charset="0"/>
                <a:cs typeface="Arial Black"/>
              </a:rPr>
              <a:t>“all is vanity!”</a:t>
            </a:r>
          </a:p>
        </p:txBody>
      </p:sp>
      <p:sp>
        <p:nvSpPr>
          <p:cNvPr id="192517" name="Rectangle 2"/>
          <p:cNvSpPr txBox="1">
            <a:spLocks noChangeArrowheads="1"/>
          </p:cNvSpPr>
          <p:nvPr/>
        </p:nvSpPr>
        <p:spPr bwMode="auto">
          <a:xfrm>
            <a:off x="736600" y="836811"/>
            <a:ext cx="3529136" cy="216014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4400" b="1" dirty="0">
                <a:solidFill>
                  <a:srgbClr val="000000"/>
                </a:solidFill>
                <a:latin typeface="Arial Black" charset="0"/>
                <a:cs typeface="Arial Black" charset="0"/>
              </a:rPr>
              <a:t>“Vanity of vanities!”</a:t>
            </a:r>
          </a:p>
        </p:txBody>
      </p:sp>
      <p:sp>
        <p:nvSpPr>
          <p:cNvPr id="6" name="Rectangle 2"/>
          <p:cNvSpPr txBox="1">
            <a:spLocks noChangeArrowheads="1"/>
          </p:cNvSpPr>
          <p:nvPr/>
        </p:nvSpPr>
        <p:spPr bwMode="auto">
          <a:xfrm>
            <a:off x="-25400" y="-26988"/>
            <a:ext cx="9144000" cy="10080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6000" b="1" dirty="0">
                <a:solidFill>
                  <a:srgbClr val="FFFFFF"/>
                </a:solidFill>
                <a:effectLst>
                  <a:glow rad="127000">
                    <a:srgbClr val="000000"/>
                  </a:glow>
                </a:effectLst>
                <a:latin typeface="Arial" charset="0"/>
                <a:ea typeface="ＭＳ Ｐゴシック" charset="0"/>
                <a:cs typeface="ＭＳ Ｐゴシック" charset="0"/>
              </a:rPr>
              <a:t>The Hebrew Word </a:t>
            </a:r>
            <a:r>
              <a:rPr lang="en-US" sz="6000" b="1" i="1" dirty="0">
                <a:solidFill>
                  <a:srgbClr val="FFFFFF"/>
                </a:solidFill>
                <a:effectLst>
                  <a:glow rad="127000">
                    <a:srgbClr val="000000"/>
                  </a:glow>
                </a:effectLst>
                <a:latin typeface="Arial" charset="0"/>
                <a:ea typeface="ＭＳ Ｐゴシック" charset="0"/>
                <a:cs typeface="ＭＳ Ｐゴシック" charset="0"/>
              </a:rPr>
              <a:t>Hebel</a:t>
            </a:r>
          </a:p>
        </p:txBody>
      </p:sp>
    </p:spTree>
    <p:extLst>
      <p:ext uri="{BB962C8B-B14F-4D97-AF65-F5344CB8AC3E}">
        <p14:creationId xmlns:p14="http://schemas.microsoft.com/office/powerpoint/2010/main" val="40530709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1588" y="6093296"/>
            <a:ext cx="9142411" cy="692150"/>
          </a:xfrm>
          <a:prstGeom prst="rect">
            <a:avLst/>
          </a:prstGeom>
          <a:solidFill>
            <a:srgbClr val="0D0D0D"/>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Key Word of Ecclesiastes</a:t>
            </a:r>
          </a:p>
        </p:txBody>
      </p:sp>
      <p:sp>
        <p:nvSpPr>
          <p:cNvPr id="5" name="Rectangle 2"/>
          <p:cNvSpPr txBox="1">
            <a:spLocks noChangeArrowheads="1"/>
          </p:cNvSpPr>
          <p:nvPr/>
        </p:nvSpPr>
        <p:spPr bwMode="auto">
          <a:xfrm>
            <a:off x="0" y="2636838"/>
            <a:ext cx="9144000" cy="33845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"vanity" (KJV, ESV, NAU),</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"meaningless" (NIV, NLT),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"futile" (NET, TLB, BKC)</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"fleeting"  </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0" y="1125538"/>
            <a:ext cx="9144000" cy="1655762"/>
          </a:xfrm>
          <a:prstGeom prst="rect">
            <a:avLst/>
          </a:prstGeom>
          <a:solidFill>
            <a:srgbClr val="3333CC"/>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500" b="1" i="0" u="none" strike="noStrike" kern="1200" cap="none" spc="0" normalizeH="0" baseline="0" noProof="0" dirty="0">
                <a:ln>
                  <a:noFill/>
                </a:ln>
                <a:solidFill>
                  <a:srgbClr val="FFFFFF"/>
                </a:solidFill>
                <a:effectLst>
                  <a:glow rad="127000">
                    <a:srgbClr val="000000"/>
                  </a:glow>
                </a:effectLst>
                <a:uLnTx/>
                <a:uFillTx/>
                <a:latin typeface="Bwhebb"/>
                <a:ea typeface="ＭＳ Ｐゴシック" charset="0"/>
                <a:cs typeface="Bwhebb"/>
              </a:rPr>
              <a:t>lbh</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33446" y="5013325"/>
            <a:ext cx="922338" cy="919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27384"/>
            <a:ext cx="9144000" cy="1296988"/>
          </a:xfrm>
          <a:solidFill>
            <a:srgbClr val="3333CC"/>
          </a:solidFill>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Meaning of </a:t>
            </a:r>
            <a:r>
              <a:rPr lang="en-US" sz="5400" b="1" i="1" dirty="0">
                <a:effectLst>
                  <a:glow rad="127000">
                    <a:schemeClr val="tx1"/>
                  </a:glow>
                </a:effectLst>
                <a:latin typeface="Arial" charset="0"/>
                <a:ea typeface="ＭＳ Ｐゴシック" charset="0"/>
                <a:cs typeface="ＭＳ Ｐゴシック" charset="0"/>
              </a:rPr>
              <a:t>Hebel</a:t>
            </a:r>
          </a:p>
        </p:txBody>
      </p:sp>
      <p:pic>
        <p:nvPicPr>
          <p:cNvPr id="4" name="Picture 3">
            <a:extLst>
              <a:ext uri="{FF2B5EF4-FFF2-40B4-BE49-F238E27FC236}">
                <a16:creationId xmlns:a16="http://schemas.microsoft.com/office/drawing/2014/main" id="{5A5261F7-E8BE-324B-A7CA-1502ADF1A8DF}"/>
              </a:ext>
            </a:extLst>
          </p:cNvPr>
          <p:cNvPicPr>
            <a:picLocks noChangeAspect="1"/>
          </p:cNvPicPr>
          <p:nvPr/>
        </p:nvPicPr>
        <p:blipFill>
          <a:blip r:embed="rId4"/>
          <a:stretch>
            <a:fillRect/>
          </a:stretch>
        </p:blipFill>
        <p:spPr>
          <a:xfrm>
            <a:off x="3203848" y="1104900"/>
            <a:ext cx="2521870" cy="1460030"/>
          </a:xfrm>
          <a:prstGeom prst="rect">
            <a:avLst/>
          </a:prstGeom>
        </p:spPr>
      </p:pic>
    </p:spTree>
    <p:extLst>
      <p:ext uri="{BB962C8B-B14F-4D97-AF65-F5344CB8AC3E}">
        <p14:creationId xmlns:p14="http://schemas.microsoft.com/office/powerpoint/2010/main" val="2655173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p:tgtEl>
                                          <p:spTgt spid="2"/>
                                        </p:tgtEl>
                                        <p:attrNameLst>
                                          <p:attrName>ppt_y</p:attrName>
                                        </p:attrNameLst>
                                      </p:cBhvr>
                                      <p:tavLst>
                                        <p:tav tm="0">
                                          <p:val>
                                            <p:strVal val="#ppt_y+#ppt_h*1.125000"/>
                                          </p:val>
                                        </p:tav>
                                        <p:tav tm="100000">
                                          <p:val>
                                            <p:strVal val="#ppt_y"/>
                                          </p:val>
                                        </p:tav>
                                      </p:tavLst>
                                    </p:anim>
                                    <p:animEffect transition="in" filter="wipe(up)">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5" name="Picture 2" descr="wat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9795" name="Rectangle 3"/>
          <p:cNvSpPr>
            <a:spLocks noGrp="1" noChangeArrowheads="1"/>
          </p:cNvSpPr>
          <p:nvPr>
            <p:ph type="title" idx="4294967295"/>
          </p:nvPr>
        </p:nvSpPr>
        <p:spPr>
          <a:xfrm rot="16200000">
            <a:off x="-2857500" y="2857500"/>
            <a:ext cx="6858000" cy="1143000"/>
          </a:xfrm>
          <a:solidFill>
            <a:srgbClr val="060606"/>
          </a:solidFill>
        </p:spPr>
        <p:txBody>
          <a:bodyPr/>
          <a:lstStyle/>
          <a:p>
            <a:pPr eaLnBrk="1" hangingPunct="1">
              <a:defRPr/>
            </a:pPr>
            <a:r>
              <a:rPr lang="en-US" dirty="0">
                <a:effectLst/>
                <a:ea typeface="+mj-ea"/>
                <a:cs typeface="+mj-cs"/>
              </a:rPr>
              <a:t>Two Ways to Look at Life</a:t>
            </a:r>
          </a:p>
        </p:txBody>
      </p:sp>
      <p:sp>
        <p:nvSpPr>
          <p:cNvPr id="289796" name="Rectangle 4"/>
          <p:cNvSpPr>
            <a:spLocks noChangeArrowheads="1"/>
          </p:cNvSpPr>
          <p:nvPr/>
        </p:nvSpPr>
        <p:spPr bwMode="auto">
          <a:xfrm>
            <a:off x="1752600" y="5691188"/>
            <a:ext cx="6858000" cy="762000"/>
          </a:xfrm>
          <a:prstGeom prst="rect">
            <a:avLst/>
          </a:prstGeom>
          <a:noFill/>
          <a:ln w="9525">
            <a:noFill/>
            <a:miter lim="800000"/>
            <a:headEnd/>
            <a:tailEnd/>
          </a:ln>
          <a:effectLst/>
        </p:spPr>
        <p:txBody>
          <a:bodyPr anchor="ctr"/>
          <a:lstStyle/>
          <a:p>
            <a:pPr algn="ctr" defTabSz="914400" fontAlgn="base">
              <a:spcBef>
                <a:spcPct val="0"/>
              </a:spcBef>
              <a:spcAft>
                <a:spcPct val="0"/>
              </a:spcAft>
              <a:defRPr/>
            </a:pPr>
            <a:r>
              <a:rPr lang="en-US" altLang="ja-JP" sz="4400" b="1" dirty="0">
                <a:solidFill>
                  <a:srgbClr val="DFDEF6"/>
                </a:solidFill>
                <a:effectLst>
                  <a:glow rad="139700">
                    <a:srgbClr val="DADADA">
                      <a:lumMod val="10000"/>
                      <a:alpha val="92000"/>
                    </a:srgbClr>
                  </a:glow>
                </a:effectLst>
                <a:latin typeface="Arial" charset="0"/>
                <a:ea typeface="ＭＳ Ｐゴシック" charset="0"/>
                <a:cs typeface="ＭＳ Ｐゴシック" charset="0"/>
              </a:rPr>
              <a:t>"</a:t>
            </a:r>
            <a:r>
              <a:rPr lang="en-US" sz="4400" b="1" dirty="0">
                <a:solidFill>
                  <a:srgbClr val="DFDEF6"/>
                </a:solidFill>
                <a:effectLst>
                  <a:glow rad="139700">
                    <a:srgbClr val="DADADA">
                      <a:lumMod val="10000"/>
                      <a:alpha val="92000"/>
                    </a:srgbClr>
                  </a:glow>
                </a:effectLst>
                <a:latin typeface="Arial" charset="0"/>
                <a:ea typeface="ＭＳ Ｐゴシック" charset="0"/>
                <a:cs typeface="ＭＳ Ｐゴシック" charset="0"/>
              </a:rPr>
              <a:t>under the sun</a:t>
            </a:r>
            <a:r>
              <a:rPr lang="en-US" altLang="ja-JP" sz="4400" b="1" dirty="0">
                <a:solidFill>
                  <a:srgbClr val="DFDEF6"/>
                </a:solidFill>
                <a:effectLst>
                  <a:glow rad="139700">
                    <a:srgbClr val="DADADA">
                      <a:lumMod val="10000"/>
                      <a:alpha val="92000"/>
                    </a:srgbClr>
                  </a:glow>
                </a:effectLst>
                <a:latin typeface="Arial" charset="0"/>
                <a:ea typeface="ＭＳ Ｐゴシック" charset="0"/>
                <a:cs typeface="ＭＳ Ｐゴシック" charset="0"/>
              </a:rPr>
              <a:t>"</a:t>
            </a:r>
            <a:endParaRPr lang="en-US" sz="4400" b="1" dirty="0">
              <a:solidFill>
                <a:srgbClr val="DFDEF6"/>
              </a:solidFill>
              <a:effectLst>
                <a:glow rad="139700">
                  <a:srgbClr val="DADADA">
                    <a:lumMod val="10000"/>
                    <a:alpha val="92000"/>
                  </a:srgbClr>
                </a:glow>
              </a:effectLst>
              <a:latin typeface="Arial" charset="0"/>
              <a:ea typeface="ＭＳ Ｐゴシック" charset="0"/>
              <a:cs typeface="ＭＳ Ｐゴシック" charset="0"/>
            </a:endParaRPr>
          </a:p>
        </p:txBody>
      </p:sp>
      <p:sp>
        <p:nvSpPr>
          <p:cNvPr id="289797" name="Rectangle 5"/>
          <p:cNvSpPr>
            <a:spLocks noChangeArrowheads="1"/>
          </p:cNvSpPr>
          <p:nvPr/>
        </p:nvSpPr>
        <p:spPr bwMode="auto">
          <a:xfrm>
            <a:off x="1752600" y="4941888"/>
            <a:ext cx="6858000" cy="762000"/>
          </a:xfrm>
          <a:prstGeom prst="rect">
            <a:avLst/>
          </a:prstGeom>
          <a:noFill/>
          <a:ln w="9525">
            <a:noFill/>
            <a:miter lim="800000"/>
            <a:headEnd/>
            <a:tailEnd/>
          </a:ln>
          <a:effectLst/>
        </p:spPr>
        <p:txBody>
          <a:bodyPr anchor="ctr"/>
          <a:lstStyle/>
          <a:p>
            <a:pPr algn="ctr" defTabSz="914400" fontAlgn="base">
              <a:spcBef>
                <a:spcPct val="0"/>
              </a:spcBef>
              <a:spcAft>
                <a:spcPct val="0"/>
              </a:spcAft>
              <a:defRPr/>
            </a:pPr>
            <a:r>
              <a:rPr lang="en-US" altLang="ja-JP" sz="4400" b="1" dirty="0">
                <a:solidFill>
                  <a:srgbClr val="DFDEF6"/>
                </a:solidFill>
                <a:effectLst>
                  <a:glow rad="139700">
                    <a:srgbClr val="DADADA">
                      <a:lumMod val="10000"/>
                      <a:alpha val="92000"/>
                    </a:srgbClr>
                  </a:glow>
                </a:effectLst>
                <a:latin typeface="Arial" charset="0"/>
                <a:ea typeface="ＭＳ Ｐゴシック" charset="0"/>
                <a:cs typeface="ＭＳ Ｐゴシック" charset="0"/>
              </a:rPr>
              <a:t>"</a:t>
            </a:r>
            <a:r>
              <a:rPr lang="en-US" sz="4400" b="1" dirty="0">
                <a:solidFill>
                  <a:srgbClr val="DFDEF6"/>
                </a:solidFill>
                <a:effectLst>
                  <a:glow rad="139700">
                    <a:srgbClr val="DADADA">
                      <a:lumMod val="10000"/>
                      <a:alpha val="92000"/>
                    </a:srgbClr>
                  </a:glow>
                </a:effectLst>
                <a:latin typeface="Arial" charset="0"/>
                <a:ea typeface="ＭＳ Ｐゴシック" charset="0"/>
                <a:cs typeface="ＭＳ Ｐゴシック" charset="0"/>
              </a:rPr>
              <a:t>meaningless</a:t>
            </a:r>
            <a:r>
              <a:rPr lang="en-US" altLang="ja-JP" sz="4400" b="1" dirty="0">
                <a:solidFill>
                  <a:srgbClr val="DFDEF6"/>
                </a:solidFill>
                <a:effectLst>
                  <a:glow rad="139700">
                    <a:srgbClr val="DADADA">
                      <a:lumMod val="10000"/>
                      <a:alpha val="92000"/>
                    </a:srgbClr>
                  </a:glow>
                </a:effectLst>
                <a:latin typeface="Arial" charset="0"/>
                <a:ea typeface="ＭＳ Ｐゴシック" charset="0"/>
                <a:cs typeface="ＭＳ Ｐゴシック" charset="0"/>
              </a:rPr>
              <a:t>"</a:t>
            </a:r>
            <a:endParaRPr lang="en-US" sz="4400" b="1" dirty="0">
              <a:solidFill>
                <a:srgbClr val="DFDEF6"/>
              </a:solidFill>
              <a:effectLst>
                <a:glow rad="139700">
                  <a:srgbClr val="DADADA">
                    <a:lumMod val="10000"/>
                    <a:alpha val="92000"/>
                  </a:srgbClr>
                </a:glow>
              </a:effectLst>
              <a:latin typeface="Arial" charset="0"/>
              <a:ea typeface="ＭＳ Ｐゴシック" charset="0"/>
              <a:cs typeface="ＭＳ Ｐゴシック" charset="0"/>
            </a:endParaRPr>
          </a:p>
        </p:txBody>
      </p:sp>
      <p:sp>
        <p:nvSpPr>
          <p:cNvPr id="289798" name="Rectangle 6"/>
          <p:cNvSpPr>
            <a:spLocks noChangeArrowheads="1"/>
          </p:cNvSpPr>
          <p:nvPr/>
        </p:nvSpPr>
        <p:spPr bwMode="auto">
          <a:xfrm>
            <a:off x="1116013" y="1371600"/>
            <a:ext cx="8027987" cy="762000"/>
          </a:xfrm>
          <a:prstGeom prst="rect">
            <a:avLst/>
          </a:prstGeom>
          <a:noFill/>
          <a:ln w="9525">
            <a:noFill/>
            <a:miter lim="800000"/>
            <a:headEnd/>
            <a:tailEnd/>
          </a:ln>
          <a:effectLst/>
        </p:spPr>
        <p:txBody>
          <a:bodyPr anchor="ctr"/>
          <a:lstStyle/>
          <a:p>
            <a:pPr algn="ctr" defTabSz="914400" fontAlgn="base">
              <a:spcBef>
                <a:spcPct val="0"/>
              </a:spcBef>
              <a:spcAft>
                <a:spcPct val="0"/>
              </a:spcAft>
              <a:defRPr/>
            </a:pPr>
            <a:r>
              <a:rPr lang="en-US" altLang="ja-JP" sz="4400" b="1" dirty="0">
                <a:solidFill>
                  <a:srgbClr val="DFDEF6"/>
                </a:solidFill>
                <a:effectLst>
                  <a:glow rad="139700">
                    <a:srgbClr val="DADADA">
                      <a:lumMod val="10000"/>
                      <a:alpha val="92000"/>
                    </a:srgbClr>
                  </a:glow>
                </a:effectLst>
                <a:latin typeface="Arial" charset="0"/>
                <a:ea typeface="ＭＳ Ｐゴシック" charset="0"/>
                <a:cs typeface="ＭＳ Ｐゴシック" charset="0"/>
              </a:rPr>
              <a:t>"</a:t>
            </a:r>
            <a:r>
              <a:rPr lang="en-US" sz="4400" b="1" dirty="0">
                <a:solidFill>
                  <a:srgbClr val="DFDEF6"/>
                </a:solidFill>
                <a:effectLst>
                  <a:glow rad="139700">
                    <a:srgbClr val="DADADA">
                      <a:lumMod val="10000"/>
                      <a:alpha val="92000"/>
                    </a:srgbClr>
                  </a:glow>
                </a:effectLst>
                <a:latin typeface="Arial" charset="0"/>
                <a:ea typeface="ＭＳ Ｐゴシック" charset="0"/>
                <a:cs typeface="ＭＳ Ｐゴシック" charset="0"/>
              </a:rPr>
              <a:t>keep his commandments</a:t>
            </a:r>
            <a:r>
              <a:rPr lang="en-US" altLang="ja-JP" sz="4400" b="1" dirty="0">
                <a:solidFill>
                  <a:srgbClr val="DFDEF6"/>
                </a:solidFill>
                <a:effectLst>
                  <a:glow rad="139700">
                    <a:srgbClr val="DADADA">
                      <a:lumMod val="10000"/>
                      <a:alpha val="92000"/>
                    </a:srgbClr>
                  </a:glow>
                </a:effectLst>
                <a:latin typeface="Arial" charset="0"/>
                <a:ea typeface="ＭＳ Ｐゴシック" charset="0"/>
                <a:cs typeface="ＭＳ Ｐゴシック" charset="0"/>
              </a:rPr>
              <a:t>"</a:t>
            </a:r>
            <a:endParaRPr lang="en-US" sz="4400" b="1" dirty="0">
              <a:solidFill>
                <a:srgbClr val="DFDEF6"/>
              </a:solidFill>
              <a:effectLst>
                <a:glow rad="139700">
                  <a:srgbClr val="DADADA">
                    <a:lumMod val="10000"/>
                    <a:alpha val="92000"/>
                  </a:srgbClr>
                </a:glow>
              </a:effectLst>
              <a:latin typeface="Arial" charset="0"/>
              <a:ea typeface="ＭＳ Ｐゴシック" charset="0"/>
              <a:cs typeface="ＭＳ Ｐゴシック" charset="0"/>
            </a:endParaRPr>
          </a:p>
        </p:txBody>
      </p:sp>
      <p:sp>
        <p:nvSpPr>
          <p:cNvPr id="289799" name="Rectangle 7"/>
          <p:cNvSpPr>
            <a:spLocks noChangeArrowheads="1"/>
          </p:cNvSpPr>
          <p:nvPr/>
        </p:nvSpPr>
        <p:spPr bwMode="auto">
          <a:xfrm>
            <a:off x="1116013" y="685800"/>
            <a:ext cx="8027987" cy="762000"/>
          </a:xfrm>
          <a:prstGeom prst="rect">
            <a:avLst/>
          </a:prstGeom>
          <a:noFill/>
          <a:ln w="9525">
            <a:noFill/>
            <a:miter lim="800000"/>
            <a:headEnd/>
            <a:tailEnd/>
          </a:ln>
          <a:effectLst/>
        </p:spPr>
        <p:txBody>
          <a:bodyPr anchor="ctr"/>
          <a:lstStyle/>
          <a:p>
            <a:pPr algn="ctr" defTabSz="914400" fontAlgn="base">
              <a:spcBef>
                <a:spcPct val="0"/>
              </a:spcBef>
              <a:spcAft>
                <a:spcPct val="0"/>
              </a:spcAft>
              <a:defRPr/>
            </a:pPr>
            <a:r>
              <a:rPr lang="en-US" altLang="ja-JP" sz="4400" b="1" dirty="0">
                <a:solidFill>
                  <a:srgbClr val="DFDEF6"/>
                </a:solidFill>
                <a:effectLst>
                  <a:glow rad="139700">
                    <a:srgbClr val="DADADA">
                      <a:lumMod val="10000"/>
                      <a:alpha val="92000"/>
                    </a:srgbClr>
                  </a:glow>
                </a:effectLst>
                <a:latin typeface="Arial" charset="0"/>
                <a:ea typeface="ＭＳ Ｐゴシック" charset="0"/>
                <a:cs typeface="ＭＳ Ｐゴシック" charset="0"/>
              </a:rPr>
              <a:t>"</a:t>
            </a:r>
            <a:r>
              <a:rPr lang="en-US" sz="4400" b="1" dirty="0">
                <a:solidFill>
                  <a:srgbClr val="DFDEF6"/>
                </a:solidFill>
                <a:effectLst>
                  <a:glow rad="139700">
                    <a:srgbClr val="DADADA">
                      <a:lumMod val="10000"/>
                      <a:alpha val="92000"/>
                    </a:srgbClr>
                  </a:glow>
                </a:effectLst>
                <a:latin typeface="Arial" charset="0"/>
                <a:ea typeface="ＭＳ Ｐゴシック" charset="0"/>
                <a:cs typeface="ＭＳ Ｐゴシック" charset="0"/>
              </a:rPr>
              <a:t>fear God</a:t>
            </a:r>
            <a:r>
              <a:rPr lang="en-US" altLang="ja-JP" sz="4400" b="1" dirty="0">
                <a:solidFill>
                  <a:srgbClr val="DFDEF6"/>
                </a:solidFill>
                <a:effectLst>
                  <a:glow rad="139700">
                    <a:srgbClr val="DADADA">
                      <a:lumMod val="10000"/>
                      <a:alpha val="92000"/>
                    </a:srgbClr>
                  </a:glow>
                </a:effectLst>
                <a:latin typeface="Arial" charset="0"/>
                <a:ea typeface="ＭＳ Ｐゴシック" charset="0"/>
                <a:cs typeface="ＭＳ Ｐゴシック" charset="0"/>
              </a:rPr>
              <a:t>"</a:t>
            </a:r>
            <a:endParaRPr lang="en-US" sz="4400" b="1" dirty="0">
              <a:solidFill>
                <a:srgbClr val="DFDEF6"/>
              </a:solidFill>
              <a:effectLst>
                <a:glow rad="139700">
                  <a:srgbClr val="DADADA">
                    <a:lumMod val="10000"/>
                    <a:alpha val="92000"/>
                  </a:srgbClr>
                </a:glow>
              </a:effectLst>
              <a:latin typeface="Arial" charset="0"/>
              <a:ea typeface="ＭＳ Ｐゴシック" charset="0"/>
              <a:cs typeface="ＭＳ Ｐゴシック" charset="0"/>
            </a:endParaRPr>
          </a:p>
        </p:txBody>
      </p:sp>
      <p:sp>
        <p:nvSpPr>
          <p:cNvPr id="289800" name="Rectangle 8"/>
          <p:cNvSpPr>
            <a:spLocks noChangeArrowheads="1"/>
          </p:cNvSpPr>
          <p:nvPr/>
        </p:nvSpPr>
        <p:spPr bwMode="auto">
          <a:xfrm>
            <a:off x="1116013" y="0"/>
            <a:ext cx="8027987" cy="762000"/>
          </a:xfrm>
          <a:prstGeom prst="rect">
            <a:avLst/>
          </a:prstGeom>
          <a:noFill/>
          <a:ln w="9525">
            <a:noFill/>
            <a:miter lim="800000"/>
            <a:headEnd/>
            <a:tailEnd/>
          </a:ln>
          <a:effectLst/>
        </p:spPr>
        <p:txBody>
          <a:bodyPr anchor="ctr"/>
          <a:lstStyle/>
          <a:p>
            <a:pPr algn="ctr" defTabSz="914400" fontAlgn="base">
              <a:spcBef>
                <a:spcPct val="0"/>
              </a:spcBef>
              <a:spcAft>
                <a:spcPct val="0"/>
              </a:spcAft>
              <a:defRPr/>
            </a:pPr>
            <a:r>
              <a:rPr lang="en-US" altLang="ja-JP" sz="4400" b="1" dirty="0">
                <a:solidFill>
                  <a:srgbClr val="DFDEF6"/>
                </a:solidFill>
                <a:effectLst>
                  <a:glow rad="139700">
                    <a:srgbClr val="DADADA">
                      <a:lumMod val="10000"/>
                      <a:alpha val="92000"/>
                    </a:srgbClr>
                  </a:glow>
                </a:effectLst>
                <a:latin typeface="Arial" charset="0"/>
                <a:ea typeface="ＭＳ Ｐゴシック" charset="0"/>
                <a:cs typeface="ＭＳ Ｐゴシック" charset="0"/>
              </a:rPr>
              <a:t>"</a:t>
            </a:r>
            <a:r>
              <a:rPr lang="en-US" sz="4400" b="1" dirty="0">
                <a:solidFill>
                  <a:srgbClr val="DFDEF6"/>
                </a:solidFill>
                <a:effectLst>
                  <a:glow rad="139700">
                    <a:srgbClr val="DADADA">
                      <a:lumMod val="10000"/>
                      <a:alpha val="92000"/>
                    </a:srgbClr>
                  </a:glow>
                </a:effectLst>
                <a:latin typeface="Arial" charset="0"/>
                <a:ea typeface="ＭＳ Ｐゴシック" charset="0"/>
                <a:cs typeface="ＭＳ Ｐゴシック" charset="0"/>
              </a:rPr>
              <a:t>enjoy life</a:t>
            </a:r>
            <a:r>
              <a:rPr lang="en-US" altLang="ja-JP" sz="4400" b="1" dirty="0">
                <a:solidFill>
                  <a:srgbClr val="DFDEF6"/>
                </a:solidFill>
                <a:effectLst>
                  <a:glow rad="139700">
                    <a:srgbClr val="DADADA">
                      <a:lumMod val="10000"/>
                      <a:alpha val="92000"/>
                    </a:srgbClr>
                  </a:glow>
                </a:effectLst>
                <a:latin typeface="Arial" charset="0"/>
                <a:ea typeface="ＭＳ Ｐゴシック" charset="0"/>
                <a:cs typeface="ＭＳ Ｐゴシック" charset="0"/>
              </a:rPr>
              <a:t>"</a:t>
            </a:r>
            <a:endParaRPr lang="en-US" sz="4400" b="1" dirty="0">
              <a:solidFill>
                <a:srgbClr val="DFDEF6"/>
              </a:solidFill>
              <a:effectLst>
                <a:glow rad="139700">
                  <a:srgbClr val="DADADA">
                    <a:lumMod val="10000"/>
                    <a:alpha val="92000"/>
                  </a:srgbClr>
                </a:glow>
              </a:effectLst>
              <a:latin typeface="Arial" charset="0"/>
              <a:ea typeface="ＭＳ Ｐゴシック" charset="0"/>
              <a:cs typeface="ＭＳ Ｐゴシック" charset="0"/>
            </a:endParaRPr>
          </a:p>
        </p:txBody>
      </p:sp>
      <p:sp>
        <p:nvSpPr>
          <p:cNvPr id="9" name="TextBox 8"/>
          <p:cNvSpPr txBox="1"/>
          <p:nvPr/>
        </p:nvSpPr>
        <p:spPr>
          <a:xfrm>
            <a:off x="8369300" y="76200"/>
            <a:ext cx="698500" cy="461963"/>
          </a:xfrm>
          <a:prstGeom prst="rect">
            <a:avLst/>
          </a:prstGeom>
          <a:solidFill>
            <a:srgbClr val="000000"/>
          </a:solidFill>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defRPr/>
            </a:pPr>
            <a:r>
              <a:rPr lang="en-US" b="1" dirty="0">
                <a:solidFill>
                  <a:srgbClr val="FFFFFF"/>
                </a:solidFill>
                <a:effectLst>
                  <a:outerShdw blurRad="38100" dist="38100" dir="2700000" algn="tl">
                    <a:srgbClr val="000000"/>
                  </a:outerShdw>
                </a:effectLst>
                <a:latin typeface="Arial" charset="0"/>
                <a:cs typeface="Arial" charset="0"/>
              </a:rPr>
              <a:t>406</a:t>
            </a:r>
          </a:p>
        </p:txBody>
      </p:sp>
    </p:spTree>
    <p:extLst>
      <p:ext uri="{BB962C8B-B14F-4D97-AF65-F5344CB8AC3E}">
        <p14:creationId xmlns:p14="http://schemas.microsoft.com/office/powerpoint/2010/main" val="13932713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89797"/>
                                        </p:tgtEl>
                                        <p:attrNameLst>
                                          <p:attrName>style.visibility</p:attrName>
                                        </p:attrNameLst>
                                      </p:cBhvr>
                                      <p:to>
                                        <p:strVal val="visible"/>
                                      </p:to>
                                    </p:set>
                                    <p:animEffect transition="in" filter="dissolve">
                                      <p:cBhvr>
                                        <p:cTn id="7" dur="500"/>
                                        <p:tgtEl>
                                          <p:spTgt spid="28979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89796"/>
                                        </p:tgtEl>
                                        <p:attrNameLst>
                                          <p:attrName>style.visibility</p:attrName>
                                        </p:attrNameLst>
                                      </p:cBhvr>
                                      <p:to>
                                        <p:strVal val="visible"/>
                                      </p:to>
                                    </p:set>
                                    <p:animEffect transition="in" filter="dissolve">
                                      <p:cBhvr>
                                        <p:cTn id="12" dur="500"/>
                                        <p:tgtEl>
                                          <p:spTgt spid="28979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89800"/>
                                        </p:tgtEl>
                                        <p:attrNameLst>
                                          <p:attrName>style.visibility</p:attrName>
                                        </p:attrNameLst>
                                      </p:cBhvr>
                                      <p:to>
                                        <p:strVal val="visible"/>
                                      </p:to>
                                    </p:set>
                                    <p:animEffect transition="in" filter="dissolve">
                                      <p:cBhvr>
                                        <p:cTn id="17" dur="500"/>
                                        <p:tgtEl>
                                          <p:spTgt spid="28980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289799"/>
                                        </p:tgtEl>
                                        <p:attrNameLst>
                                          <p:attrName>style.visibility</p:attrName>
                                        </p:attrNameLst>
                                      </p:cBhvr>
                                      <p:to>
                                        <p:strVal val="visible"/>
                                      </p:to>
                                    </p:set>
                                    <p:animEffect transition="in" filter="dissolve">
                                      <p:cBhvr>
                                        <p:cTn id="22" dur="500"/>
                                        <p:tgtEl>
                                          <p:spTgt spid="28979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289798"/>
                                        </p:tgtEl>
                                        <p:attrNameLst>
                                          <p:attrName>style.visibility</p:attrName>
                                        </p:attrNameLst>
                                      </p:cBhvr>
                                      <p:to>
                                        <p:strVal val="visible"/>
                                      </p:to>
                                    </p:set>
                                    <p:animEffect transition="in" filter="dissolve">
                                      <p:cBhvr>
                                        <p:cTn id="27" dur="500"/>
                                        <p:tgtEl>
                                          <p:spTgt spid="2897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480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81000"/>
            <a:ext cx="9144000" cy="6081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4796953"/>
            <a:ext cx="9144000" cy="1296343"/>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The Meaninglessness of Human Achievement &amp; Wisdom</a:t>
            </a:r>
          </a:p>
        </p:txBody>
      </p:sp>
      <p:sp>
        <p:nvSpPr>
          <p:cNvPr id="6" name="Rectangle 2"/>
          <p:cNvSpPr txBox="1">
            <a:spLocks noChangeArrowheads="1"/>
          </p:cNvSpPr>
          <p:nvPr/>
        </p:nvSpPr>
        <p:spPr bwMode="auto">
          <a:xfrm>
            <a:off x="-23272" y="332656"/>
            <a:ext cx="9144000" cy="10081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8800" b="1" dirty="0">
                <a:solidFill>
                  <a:srgbClr val="FFFFFF"/>
                </a:solidFill>
                <a:effectLst>
                  <a:glow rad="127000">
                    <a:srgbClr val="000000"/>
                  </a:glow>
                </a:effectLst>
                <a:latin typeface="Arial" charset="0"/>
                <a:ea typeface="ＭＳ Ｐゴシック" charset="0"/>
                <a:cs typeface="ＭＳ Ｐゴシック" charset="0"/>
              </a:rPr>
              <a:t>Ecclesiastes</a:t>
            </a:r>
          </a:p>
        </p:txBody>
      </p:sp>
      <p:sp>
        <p:nvSpPr>
          <p:cNvPr id="5" name="Rectangle 2"/>
          <p:cNvSpPr txBox="1">
            <a:spLocks noChangeArrowheads="1"/>
          </p:cNvSpPr>
          <p:nvPr/>
        </p:nvSpPr>
        <p:spPr bwMode="auto">
          <a:xfrm rot="20640218">
            <a:off x="165881" y="1978630"/>
            <a:ext cx="9144000" cy="23764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b="1" dirty="0">
                <a:solidFill>
                  <a:srgbClr val="FFFF00"/>
                </a:solidFill>
                <a:effectLst>
                  <a:glow rad="127000">
                    <a:srgbClr val="000000"/>
                  </a:glow>
                </a:effectLst>
                <a:latin typeface="Arial" charset="0"/>
                <a:ea typeface="ＭＳ Ｐゴシック" charset="0"/>
                <a:cs typeface="ＭＳ Ｐゴシック" charset="0"/>
              </a:rPr>
              <a:t>But…</a:t>
            </a:r>
          </a:p>
          <a:p>
            <a:pPr defTabSz="914400">
              <a:defRPr/>
            </a:pPr>
            <a:r>
              <a:rPr lang="en-US" sz="4800" b="1" dirty="0">
                <a:solidFill>
                  <a:srgbClr val="FFFF00"/>
                </a:solidFill>
                <a:effectLst>
                  <a:glow rad="127000">
                    <a:srgbClr val="000000"/>
                  </a:glow>
                </a:effectLst>
                <a:latin typeface="Arial" charset="0"/>
                <a:ea typeface="ＭＳ Ｐゴシック" charset="0"/>
                <a:cs typeface="ＭＳ Ｐゴシック" charset="0"/>
              </a:rPr>
              <a:t>Is life really meaningless?</a:t>
            </a:r>
          </a:p>
          <a:p>
            <a:pPr defTabSz="914400">
              <a:defRPr/>
            </a:pPr>
            <a:r>
              <a:rPr lang="en-US" sz="4800" b="1" dirty="0">
                <a:solidFill>
                  <a:srgbClr val="FFFF00"/>
                </a:solidFill>
                <a:effectLst>
                  <a:glow rad="127000">
                    <a:srgbClr val="000000"/>
                  </a:glow>
                </a:effectLst>
                <a:latin typeface="Arial" charset="0"/>
                <a:ea typeface="ＭＳ Ｐゴシック" charset="0"/>
                <a:cs typeface="ＭＳ Ｐゴシック" charset="0"/>
              </a:rPr>
              <a:t>Was Solomon </a:t>
            </a:r>
            <a:r>
              <a:rPr lang="en-US" sz="4800" b="1" dirty="0" err="1">
                <a:solidFill>
                  <a:srgbClr val="FFFF00"/>
                </a:solidFill>
                <a:effectLst>
                  <a:glow rad="127000">
                    <a:srgbClr val="000000"/>
                  </a:glow>
                </a:effectLst>
                <a:latin typeface="Arial" charset="0"/>
                <a:ea typeface="ＭＳ Ｐゴシック" charset="0"/>
                <a:cs typeface="ＭＳ Ｐゴシック" charset="0"/>
              </a:rPr>
              <a:t>schizo</a:t>
            </a:r>
            <a:r>
              <a:rPr lang="en-US" sz="4800" b="1" dirty="0">
                <a:solidFill>
                  <a:srgbClr val="FFFF00"/>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9782168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6850"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830513"/>
            <a:ext cx="9144000" cy="4027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188640"/>
            <a:ext cx="9144000" cy="2520280"/>
          </a:xfrm>
          <a:effectLst>
            <a:outerShdw blurRad="63500" dist="35921" dir="2700000" algn="ctr" rotWithShape="0">
              <a:schemeClr val="tx2">
                <a:alpha val="74998"/>
              </a:schemeClr>
            </a:outerShdw>
          </a:effectLst>
        </p:spPr>
        <p:txBody>
          <a:bodyPr/>
          <a:lstStyle/>
          <a:p>
            <a:pPr>
              <a:defRPr/>
            </a:pPr>
            <a:r>
              <a:rPr lang="en-US" sz="4800" b="1" i="1" dirty="0"/>
              <a:t>Hebel </a:t>
            </a:r>
            <a:r>
              <a:rPr lang="en-US" sz="4800" b="1" dirty="0"/>
              <a:t>literally means </a:t>
            </a:r>
            <a:br>
              <a:rPr lang="en-US" sz="4800" b="1" dirty="0"/>
            </a:br>
            <a:r>
              <a:rPr lang="en-US" sz="4800" b="1" dirty="0">
                <a:solidFill>
                  <a:srgbClr val="FFFF00"/>
                </a:solidFill>
              </a:rPr>
              <a:t>"a breath, wind, or vapor" </a:t>
            </a:r>
            <a:br>
              <a:rPr lang="en-US" sz="4800" b="1" dirty="0">
                <a:solidFill>
                  <a:srgbClr val="FFFF00"/>
                </a:solidFill>
              </a:rPr>
            </a:br>
            <a:r>
              <a:rPr lang="en-US" sz="4800" b="1" dirty="0"/>
              <a:t>(Prov. 21:6; Isa. 57:13).</a:t>
            </a:r>
            <a:endParaRPr lang="en-US" sz="48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2801" y="6165304"/>
            <a:ext cx="5073255" cy="692696"/>
          </a:xfrm>
          <a:prstGeom prst="rect">
            <a:avLst/>
          </a:prstGeom>
          <a:solidFill>
            <a:srgbClr val="0D0D0D"/>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dirty="0">
                <a:solidFill>
                  <a:srgbClr val="FFFFFF"/>
                </a:solidFill>
                <a:effectLst>
                  <a:glow rad="127000">
                    <a:srgbClr val="000000"/>
                  </a:glow>
                </a:effectLst>
                <a:latin typeface="Arial" charset="0"/>
                <a:ea typeface="ＭＳ Ｐゴシック" charset="0"/>
                <a:cs typeface="ＭＳ Ｐゴシック" charset="0"/>
              </a:rPr>
              <a:t>Ecclesiastes</a:t>
            </a:r>
          </a:p>
        </p:txBody>
      </p:sp>
    </p:spTree>
    <p:extLst>
      <p:ext uri="{BB962C8B-B14F-4D97-AF65-F5344CB8AC3E}">
        <p14:creationId xmlns:p14="http://schemas.microsoft.com/office/powerpoint/2010/main" val="28123192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7"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09075" cy="6065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5949280"/>
            <a:ext cx="9144000" cy="908720"/>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A Very Literal Translation</a:t>
            </a:r>
          </a:p>
        </p:txBody>
      </p:sp>
      <p:sp>
        <p:nvSpPr>
          <p:cNvPr id="4" name="Rectangle 2"/>
          <p:cNvSpPr txBox="1">
            <a:spLocks noChangeArrowheads="1"/>
          </p:cNvSpPr>
          <p:nvPr/>
        </p:nvSpPr>
        <p:spPr bwMode="auto">
          <a:xfrm>
            <a:off x="144016" y="836712"/>
            <a:ext cx="6372200" cy="53285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b="1" dirty="0">
                <a:solidFill>
                  <a:srgbClr val="FFFFFF"/>
                </a:solidFill>
                <a:effectLst>
                  <a:glow rad="127000">
                    <a:srgbClr val="000000"/>
                  </a:glow>
                </a:effectLst>
                <a:latin typeface="Arial" charset="0"/>
                <a:ea typeface="ＭＳ Ｐゴシック" charset="0"/>
                <a:cs typeface="ＭＳ Ｐゴシック" charset="0"/>
              </a:rPr>
              <a:t>Metaphor:</a:t>
            </a:r>
          </a:p>
          <a:p>
            <a:pPr algn="l" defTabSz="914400">
              <a:defRPr/>
            </a:pPr>
            <a:r>
              <a:rPr lang="en-US" b="1" dirty="0">
                <a:solidFill>
                  <a:srgbClr val="FFFFFF"/>
                </a:solidFill>
                <a:effectLst>
                  <a:glow rad="127000">
                    <a:srgbClr val="000000"/>
                  </a:glow>
                </a:effectLst>
                <a:latin typeface="Arial" charset="0"/>
                <a:ea typeface="ＭＳ Ｐゴシック" charset="0"/>
                <a:cs typeface="ＭＳ Ｐゴシック" charset="0"/>
              </a:rPr>
              <a:t>what doesn’t last  —"what is without real substance, value, permanence, significance, or meaning" (</a:t>
            </a:r>
            <a:r>
              <a:rPr lang="en-US" b="1" i="1" dirty="0">
                <a:solidFill>
                  <a:srgbClr val="FFFFFF"/>
                </a:solidFill>
                <a:effectLst>
                  <a:glow rad="127000">
                    <a:srgbClr val="000000"/>
                  </a:glow>
                </a:effectLst>
                <a:latin typeface="Arial" charset="0"/>
                <a:ea typeface="ＭＳ Ｐゴシック" charset="0"/>
                <a:cs typeface="ＭＳ Ｐゴシック" charset="0"/>
              </a:rPr>
              <a:t>BKC</a:t>
            </a:r>
            <a:r>
              <a:rPr lang="en-US" b="1" dirty="0">
                <a:solidFill>
                  <a:srgbClr val="FFFFFF"/>
                </a:solidFill>
                <a:effectLst>
                  <a:glow rad="127000">
                    <a:srgbClr val="000000"/>
                  </a:glow>
                </a:effectLst>
                <a:latin typeface="Arial" charset="0"/>
                <a:ea typeface="ＭＳ Ｐゴシック" charset="0"/>
                <a:cs typeface="ＭＳ Ｐゴシック" charset="0"/>
              </a:rPr>
              <a:t>, 1:976) </a:t>
            </a:r>
          </a:p>
        </p:txBody>
      </p:sp>
    </p:spTree>
    <p:extLst>
      <p:ext uri="{BB962C8B-B14F-4D97-AF65-F5344CB8AC3E}">
        <p14:creationId xmlns:p14="http://schemas.microsoft.com/office/powerpoint/2010/main" val="28433491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094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5090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30594" y="1412776"/>
            <a:ext cx="9144000" cy="1584177"/>
          </a:xfrm>
        </p:spPr>
        <p:txBody>
          <a:bodyPr anchor="t"/>
          <a:lstStyle/>
          <a:p>
            <a:pPr marL="355600" indent="-355600" algn="l">
              <a:buFont typeface="Arial"/>
              <a:buChar char="•"/>
              <a:defRPr/>
            </a:pPr>
            <a:r>
              <a:rPr lang="en-US" sz="4000" b="1" kern="1200" dirty="0">
                <a:effectLst>
                  <a:glow rad="127000">
                    <a:schemeClr val="tx1"/>
                  </a:glow>
                </a:effectLst>
                <a:latin typeface="Arial" charset="0"/>
                <a:ea typeface="ＭＳ Ｐゴシック" charset="0"/>
                <a:cs typeface="ＭＳ Ｐゴシック" charset="0"/>
              </a:rPr>
              <a:t>fleeting or transitory (6:12 with 3:19; 7:15; 9:9; 11:10)</a:t>
            </a:r>
          </a:p>
        </p:txBody>
      </p:sp>
      <p:sp>
        <p:nvSpPr>
          <p:cNvPr id="6" name="Rectangle 2"/>
          <p:cNvSpPr txBox="1">
            <a:spLocks noChangeArrowheads="1"/>
          </p:cNvSpPr>
          <p:nvPr/>
        </p:nvSpPr>
        <p:spPr bwMode="auto">
          <a:xfrm>
            <a:off x="-23272" y="-99392"/>
            <a:ext cx="9144000" cy="10081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b="1" dirty="0">
                <a:solidFill>
                  <a:srgbClr val="FFFFFF"/>
                </a:solidFill>
                <a:effectLst>
                  <a:glow rad="127000">
                    <a:srgbClr val="000000"/>
                  </a:glow>
                </a:effectLst>
                <a:latin typeface="Arial" charset="0"/>
                <a:ea typeface="ＭＳ Ｐゴシック" charset="0"/>
                <a:cs typeface="ＭＳ Ｐゴシック" charset="0"/>
              </a:rPr>
              <a:t>What</a:t>
            </a:r>
            <a:r>
              <a:rPr lang="fr-FR" sz="4800" b="1" dirty="0">
                <a:solidFill>
                  <a:srgbClr val="FFFFFF"/>
                </a:solidFill>
                <a:effectLst>
                  <a:glow rad="127000">
                    <a:srgbClr val="000000"/>
                  </a:glow>
                </a:effectLst>
                <a:latin typeface="Arial" charset="0"/>
                <a:ea typeface="ＭＳ Ｐゴシック" charset="0"/>
                <a:cs typeface="ＭＳ Ｐゴシック" charset="0"/>
              </a:rPr>
              <a:t>'</a:t>
            </a:r>
            <a:r>
              <a:rPr lang="en-US" sz="4800" b="1" dirty="0">
                <a:solidFill>
                  <a:srgbClr val="FFFFFF"/>
                </a:solidFill>
                <a:effectLst>
                  <a:glow rad="127000">
                    <a:srgbClr val="000000"/>
                  </a:glow>
                </a:effectLst>
                <a:latin typeface="Arial" charset="0"/>
                <a:ea typeface="ＭＳ Ｐゴシック" charset="0"/>
                <a:cs typeface="ＭＳ Ｐゴシック" charset="0"/>
              </a:rPr>
              <a:t>s wind or vapor like?</a:t>
            </a:r>
          </a:p>
        </p:txBody>
      </p:sp>
      <p:sp>
        <p:nvSpPr>
          <p:cNvPr id="5" name="Rectangle 2"/>
          <p:cNvSpPr txBox="1">
            <a:spLocks noChangeArrowheads="1"/>
          </p:cNvSpPr>
          <p:nvPr/>
        </p:nvSpPr>
        <p:spPr bwMode="auto">
          <a:xfrm>
            <a:off x="-30594" y="2960949"/>
            <a:ext cx="9144000" cy="144016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55600" indent="-355600" algn="l">
              <a:buFont typeface="Arial"/>
              <a:buChar char="•"/>
              <a:defRPr sz="4400" b="1">
                <a:solidFill>
                  <a:schemeClr val="bg1"/>
                </a:solidFill>
                <a:effectLst>
                  <a:glow rad="127000">
                    <a:schemeClr val="tx1"/>
                  </a:glow>
                </a:effectLst>
                <a:latin typeface="Arial" charset="0"/>
              </a:defRPr>
            </a:lvl1pPr>
            <a:lvl2pPr>
              <a:defRPr sz="4400">
                <a:solidFill>
                  <a:schemeClr val="bg1"/>
                </a:solidFill>
                <a:latin typeface="Arial" charset="0"/>
                <a:ea typeface="ＭＳ Ｐゴシック" pitchFamily="-108" charset="-128"/>
                <a:cs typeface="ＭＳ Ｐゴシック" pitchFamily="-108" charset="-128"/>
              </a:defRPr>
            </a:lvl2pPr>
            <a:lvl3pPr>
              <a:defRPr sz="4400">
                <a:solidFill>
                  <a:schemeClr val="bg1"/>
                </a:solidFill>
                <a:latin typeface="Arial" charset="0"/>
                <a:ea typeface="ＭＳ Ｐゴシック" pitchFamily="-108" charset="-128"/>
                <a:cs typeface="ＭＳ Ｐゴシック" pitchFamily="-108" charset="-128"/>
              </a:defRPr>
            </a:lvl3pPr>
            <a:lvl4pPr>
              <a:defRPr sz="4400">
                <a:solidFill>
                  <a:schemeClr val="bg1"/>
                </a:solidFill>
                <a:latin typeface="Arial" charset="0"/>
                <a:ea typeface="ＭＳ Ｐゴシック" pitchFamily="-108" charset="-128"/>
                <a:cs typeface="ＭＳ Ｐゴシック" pitchFamily="-108" charset="-128"/>
              </a:defRPr>
            </a:lvl4pPr>
            <a:lvl5pP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defTabSz="914400" eaLnBrk="0" fontAlgn="base" hangingPunct="0">
              <a:spcBef>
                <a:spcPct val="0"/>
              </a:spcBef>
              <a:spcAft>
                <a:spcPct val="0"/>
              </a:spcAft>
              <a:defRPr/>
            </a:pPr>
            <a:r>
              <a:rPr lang="en-US" sz="4000" dirty="0">
                <a:solidFill>
                  <a:srgbClr val="FFFFFF"/>
                </a:solidFill>
                <a:effectLst>
                  <a:glow rad="127000">
                    <a:srgbClr val="000000"/>
                  </a:glow>
                </a:effectLst>
                <a:ea typeface="ＭＳ Ｐゴシック" charset="0"/>
                <a:cs typeface="ＭＳ Ｐゴシック" charset="0"/>
              </a:rPr>
              <a:t>enigmatic or perplexing (6:2; 8:10, 14)</a:t>
            </a:r>
          </a:p>
        </p:txBody>
      </p:sp>
      <p:sp>
        <p:nvSpPr>
          <p:cNvPr id="7" name="Rectangle 2"/>
          <p:cNvSpPr txBox="1">
            <a:spLocks noChangeArrowheads="1"/>
          </p:cNvSpPr>
          <p:nvPr/>
        </p:nvSpPr>
        <p:spPr bwMode="auto">
          <a:xfrm>
            <a:off x="-30594" y="4365104"/>
            <a:ext cx="9144000" cy="115212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55600" indent="-355600" algn="l">
              <a:buFont typeface="Arial"/>
              <a:buChar char="•"/>
              <a:defRPr sz="4400" b="1">
                <a:solidFill>
                  <a:schemeClr val="bg1"/>
                </a:solidFill>
                <a:effectLst>
                  <a:glow rad="127000">
                    <a:schemeClr val="tx1"/>
                  </a:glow>
                </a:effectLst>
                <a:latin typeface="Arial" charset="0"/>
              </a:defRPr>
            </a:lvl1pPr>
            <a:lvl2pPr>
              <a:defRPr sz="4400">
                <a:solidFill>
                  <a:schemeClr val="bg1"/>
                </a:solidFill>
                <a:latin typeface="Arial" charset="0"/>
                <a:ea typeface="ＭＳ Ｐゴシック" pitchFamily="-108" charset="-128"/>
                <a:cs typeface="ＭＳ Ｐゴシック" pitchFamily="-108" charset="-128"/>
              </a:defRPr>
            </a:lvl2pPr>
            <a:lvl3pPr>
              <a:defRPr sz="4400">
                <a:solidFill>
                  <a:schemeClr val="bg1"/>
                </a:solidFill>
                <a:latin typeface="Arial" charset="0"/>
                <a:ea typeface="ＭＳ Ｐゴシック" pitchFamily="-108" charset="-128"/>
                <a:cs typeface="ＭＳ Ｐゴシック" pitchFamily="-108" charset="-128"/>
              </a:defRPr>
            </a:lvl3pPr>
            <a:lvl4pPr>
              <a:defRPr sz="4400">
                <a:solidFill>
                  <a:schemeClr val="bg1"/>
                </a:solidFill>
                <a:latin typeface="Arial" charset="0"/>
                <a:ea typeface="ＭＳ Ｐゴシック" pitchFamily="-108" charset="-128"/>
                <a:cs typeface="ＭＳ Ｐゴシック" pitchFamily="-108" charset="-128"/>
              </a:defRPr>
            </a:lvl4pPr>
            <a:lvl5pP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defTabSz="914400" eaLnBrk="0" fontAlgn="base" hangingPunct="0">
              <a:spcBef>
                <a:spcPct val="0"/>
              </a:spcBef>
              <a:spcAft>
                <a:spcPct val="0"/>
              </a:spcAft>
              <a:defRPr/>
            </a:pPr>
            <a:r>
              <a:rPr lang="en-US" sz="4000" dirty="0">
                <a:solidFill>
                  <a:srgbClr val="FFFFFF"/>
                </a:solidFill>
                <a:effectLst>
                  <a:glow rad="127000">
                    <a:srgbClr val="000000"/>
                  </a:glow>
                </a:effectLst>
                <a:ea typeface="ＭＳ Ｐゴシック" charset="0"/>
                <a:cs typeface="ＭＳ Ｐゴシック" charset="0"/>
              </a:rPr>
              <a:t>unseen and obscure (11:8).</a:t>
            </a:r>
          </a:p>
        </p:txBody>
      </p:sp>
      <p:sp>
        <p:nvSpPr>
          <p:cNvPr id="210951" name="TextBox 1"/>
          <p:cNvSpPr txBox="1">
            <a:spLocks noChangeArrowheads="1"/>
          </p:cNvSpPr>
          <p:nvPr/>
        </p:nvSpPr>
        <p:spPr bwMode="auto">
          <a:xfrm>
            <a:off x="7235825" y="6165850"/>
            <a:ext cx="175895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i="1">
                <a:solidFill>
                  <a:srgbClr val="FFFFFF"/>
                </a:solidFill>
                <a:latin typeface="Arial" charset="0"/>
                <a:cs typeface="Arial" charset="0"/>
              </a:rPr>
              <a:t>BKC</a:t>
            </a:r>
            <a:r>
              <a:rPr lang="en-US">
                <a:solidFill>
                  <a:srgbClr val="FFFFFF"/>
                </a:solidFill>
                <a:latin typeface="Arial" charset="0"/>
                <a:cs typeface="Arial" charset="0"/>
              </a:rPr>
              <a:t>, 1:976</a:t>
            </a:r>
          </a:p>
        </p:txBody>
      </p:sp>
    </p:spTree>
    <p:extLst>
      <p:ext uri="{BB962C8B-B14F-4D97-AF65-F5344CB8AC3E}">
        <p14:creationId xmlns:p14="http://schemas.microsoft.com/office/powerpoint/2010/main" val="3584282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00098">
                                            <p:txEl>
                                              <p:pRg st="0" end="0"/>
                                            </p:txEl>
                                          </p:spTgt>
                                        </p:tgtEl>
                                        <p:attrNameLst>
                                          <p:attrName>style.visibility</p:attrName>
                                        </p:attrNameLst>
                                      </p:cBhvr>
                                      <p:to>
                                        <p:strVal val="visible"/>
                                      </p:to>
                                    </p:set>
                                    <p:anim calcmode="lin" valueType="num">
                                      <p:cBhvr>
                                        <p:cTn id="7" dur="1000" fill="hold"/>
                                        <p:tgtEl>
                                          <p:spTgt spid="900098">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900098">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90009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p:cTn id="14" dur="1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 calcmode="lin" valueType="num">
                                      <p:cBhvr>
                                        <p:cTn id="21" dur="1000" fill="hold"/>
                                        <p:tgtEl>
                                          <p:spTgt spid="7">
                                            <p:txEl>
                                              <p:pRg st="0" end="0"/>
                                            </p:txEl>
                                          </p:spTgt>
                                        </p:tgtEl>
                                        <p:attrNameLst>
                                          <p:attrName>ppt_w</p:attrName>
                                        </p:attrNameLst>
                                      </p:cBhvr>
                                      <p:tavLst>
                                        <p:tav tm="0">
                                          <p:val>
                                            <p:strVal val="#ppt_w*0.70"/>
                                          </p:val>
                                        </p:tav>
                                        <p:tav tm="100000">
                                          <p:val>
                                            <p:strVal val="#ppt_w"/>
                                          </p:val>
                                        </p:tav>
                                      </p:tavLst>
                                    </p:anim>
                                    <p:anim calcmode="lin" valueType="num">
                                      <p:cBhvr>
                                        <p:cTn id="22" dur="1000" fill="hold"/>
                                        <p:tgtEl>
                                          <p:spTgt spid="7">
                                            <p:txEl>
                                              <p:pRg st="0" end="0"/>
                                            </p:txEl>
                                          </p:spTgt>
                                        </p:tgtEl>
                                        <p:attrNameLst>
                                          <p:attrName>ppt_h</p:attrName>
                                        </p:attrNameLst>
                                      </p:cBhvr>
                                      <p:tavLst>
                                        <p:tav tm="0">
                                          <p:val>
                                            <p:strVal val="#ppt_h"/>
                                          </p:val>
                                        </p:tav>
                                        <p:tav tm="100000">
                                          <p:val>
                                            <p:strVal val="#ppt_h"/>
                                          </p:val>
                                        </p:tav>
                                      </p:tavLst>
                                    </p:anim>
                                    <p:animEffect transition="in" filter="fade">
                                      <p:cBhvr>
                                        <p:cTn id="23" dur="1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build="allAtOnce"/>
      <p:bldP spid="5" grpId="0" build="allAtOnce"/>
      <p:bldP spid="7" grpId="0" build="allAtOnce"/>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50900"/>
            <a:ext cx="9144000" cy="5137484"/>
          </a:xfrm>
          <a:prstGeom prst="rect">
            <a:avLst/>
          </a:prstGeom>
        </p:spPr>
      </p:pic>
      <p:sp>
        <p:nvSpPr>
          <p:cNvPr id="900098" name="Rectangle 2"/>
          <p:cNvSpPr>
            <a:spLocks noGrp="1" noChangeArrowheads="1"/>
          </p:cNvSpPr>
          <p:nvPr>
            <p:ph type="ctrTitle"/>
          </p:nvPr>
        </p:nvSpPr>
        <p:spPr>
          <a:xfrm>
            <a:off x="-30594" y="836712"/>
            <a:ext cx="3810506" cy="5256584"/>
          </a:xfrm>
        </p:spPr>
        <p:txBody>
          <a:bodyPr anchor="ctr"/>
          <a:lstStyle/>
          <a:p>
            <a:pPr>
              <a:defRPr/>
            </a:pPr>
            <a:r>
              <a:rPr lang="en-US" sz="4000" b="1" kern="1200" dirty="0">
                <a:effectLst>
                  <a:glow rad="127000">
                    <a:schemeClr val="tx1"/>
                  </a:glow>
                </a:effectLst>
                <a:latin typeface="Arial" charset="0"/>
                <a:ea typeface="ＭＳ Ｐゴシック" charset="0"/>
                <a:cs typeface="ＭＳ Ｐゴシック" charset="0"/>
              </a:rPr>
              <a:t>Fleeting</a:t>
            </a:r>
            <a:br>
              <a:rPr lang="en-US" sz="4000" b="1" kern="1200" dirty="0">
                <a:effectLst>
                  <a:glow rad="127000">
                    <a:schemeClr val="tx1"/>
                  </a:glow>
                </a:effectLst>
                <a:latin typeface="Arial" charset="0"/>
                <a:ea typeface="ＭＳ Ｐゴシック" charset="0"/>
                <a:cs typeface="ＭＳ Ｐゴシック" charset="0"/>
              </a:rPr>
            </a:br>
            <a:r>
              <a:rPr lang="en-US" sz="4000" b="1" kern="1200" dirty="0">
                <a:effectLst>
                  <a:glow rad="127000">
                    <a:schemeClr val="tx1"/>
                  </a:glow>
                </a:effectLst>
                <a:latin typeface="Arial" charset="0"/>
                <a:ea typeface="ＭＳ Ｐゴシック" charset="0"/>
                <a:cs typeface="ＭＳ Ｐゴシック" charset="0"/>
              </a:rPr>
              <a:t>Passing</a:t>
            </a:r>
            <a:br>
              <a:rPr lang="en-US" sz="4000" b="1" kern="1200" dirty="0">
                <a:effectLst>
                  <a:glow rad="127000">
                    <a:schemeClr val="tx1"/>
                  </a:glow>
                </a:effectLst>
                <a:latin typeface="Arial" charset="0"/>
                <a:ea typeface="ＭＳ Ｐゴシック" charset="0"/>
                <a:cs typeface="ＭＳ Ｐゴシック" charset="0"/>
              </a:rPr>
            </a:br>
            <a:r>
              <a:rPr lang="en-US" sz="4000" b="1" kern="1200" dirty="0">
                <a:effectLst>
                  <a:glow rad="127000">
                    <a:schemeClr val="tx1"/>
                  </a:glow>
                </a:effectLst>
                <a:latin typeface="Arial" charset="0"/>
                <a:ea typeface="ＭＳ Ｐゴシック" charset="0"/>
                <a:cs typeface="ＭＳ Ｐゴシック" charset="0"/>
              </a:rPr>
              <a:t>Brief</a:t>
            </a:r>
            <a:br>
              <a:rPr lang="en-US" sz="4000" b="1" kern="1200" dirty="0">
                <a:effectLst>
                  <a:glow rad="127000">
                    <a:schemeClr val="tx1"/>
                  </a:glow>
                </a:effectLst>
                <a:latin typeface="Arial" charset="0"/>
                <a:ea typeface="ＭＳ Ｐゴシック" charset="0"/>
                <a:cs typeface="ＭＳ Ｐゴシック" charset="0"/>
              </a:rPr>
            </a:br>
            <a:r>
              <a:rPr lang="en-US" sz="4000" b="1" kern="1200" dirty="0">
                <a:effectLst>
                  <a:glow rad="127000">
                    <a:schemeClr val="tx1"/>
                  </a:glow>
                </a:effectLst>
                <a:latin typeface="Arial" charset="0"/>
                <a:ea typeface="ＭＳ Ｐゴシック" charset="0"/>
                <a:cs typeface="ＭＳ Ｐゴシック" charset="0"/>
              </a:rPr>
              <a:t>Temporary</a:t>
            </a:r>
            <a:br>
              <a:rPr lang="en-US" sz="4000" b="1" kern="1200" dirty="0">
                <a:effectLst>
                  <a:glow rad="127000">
                    <a:schemeClr val="tx1"/>
                  </a:glow>
                </a:effectLst>
                <a:latin typeface="Arial" charset="0"/>
                <a:ea typeface="ＭＳ Ｐゴシック" charset="0"/>
                <a:cs typeface="ＭＳ Ｐゴシック" charset="0"/>
              </a:rPr>
            </a:br>
            <a:r>
              <a:rPr lang="en-US" sz="4000" b="1" kern="1200" dirty="0">
                <a:effectLst>
                  <a:glow rad="127000">
                    <a:schemeClr val="tx1"/>
                  </a:glow>
                </a:effectLst>
                <a:latin typeface="Arial" charset="0"/>
                <a:ea typeface="ＭＳ Ｐゴシック" charset="0"/>
                <a:cs typeface="ＭＳ Ｐゴシック" charset="0"/>
              </a:rPr>
              <a:t>Momentary</a:t>
            </a:r>
            <a:br>
              <a:rPr lang="en-US" sz="4000" b="1" kern="1200" dirty="0">
                <a:effectLst>
                  <a:glow rad="127000">
                    <a:schemeClr val="tx1"/>
                  </a:glow>
                </a:effectLst>
                <a:latin typeface="Arial" charset="0"/>
                <a:ea typeface="ＭＳ Ｐゴシック" charset="0"/>
                <a:cs typeface="ＭＳ Ｐゴシック" charset="0"/>
              </a:rPr>
            </a:br>
            <a:r>
              <a:rPr lang="en-US" sz="4000" b="1" kern="1200" dirty="0">
                <a:effectLst>
                  <a:glow rad="127000">
                    <a:schemeClr val="tx1"/>
                  </a:glow>
                </a:effectLst>
                <a:latin typeface="Arial" charset="0"/>
                <a:ea typeface="ＭＳ Ｐゴシック" charset="0"/>
                <a:cs typeface="ＭＳ Ｐゴシック" charset="0"/>
              </a:rPr>
              <a:t>Transitory</a:t>
            </a:r>
            <a:br>
              <a:rPr lang="en-US" sz="4000" b="1" kern="1200" dirty="0">
                <a:effectLst>
                  <a:glow rad="127000">
                    <a:schemeClr val="tx1"/>
                  </a:glow>
                </a:effectLst>
                <a:latin typeface="Arial" charset="0"/>
                <a:ea typeface="ＭＳ Ｐゴシック" charset="0"/>
                <a:cs typeface="ＭＳ Ｐゴシック" charset="0"/>
              </a:rPr>
            </a:br>
            <a:r>
              <a:rPr lang="en-US" sz="4000" b="1" kern="1200" dirty="0">
                <a:effectLst>
                  <a:glow rad="127000">
                    <a:schemeClr val="tx1"/>
                  </a:glow>
                </a:effectLst>
                <a:latin typeface="Arial" charset="0"/>
                <a:ea typeface="ＭＳ Ｐゴシック" charset="0"/>
                <a:cs typeface="ＭＳ Ｐゴシック" charset="0"/>
              </a:rPr>
              <a:t>Short-lived</a:t>
            </a:r>
          </a:p>
        </p:txBody>
      </p:sp>
      <p:sp>
        <p:nvSpPr>
          <p:cNvPr id="6" name="Rectangle 2"/>
          <p:cNvSpPr txBox="1">
            <a:spLocks noChangeArrowheads="1"/>
          </p:cNvSpPr>
          <p:nvPr/>
        </p:nvSpPr>
        <p:spPr bwMode="auto">
          <a:xfrm>
            <a:off x="179512" y="-99392"/>
            <a:ext cx="8941216" cy="10081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4800" b="1" dirty="0">
                <a:solidFill>
                  <a:srgbClr val="FFFFFF"/>
                </a:solidFill>
                <a:effectLst>
                  <a:glow rad="127000">
                    <a:srgbClr val="000000"/>
                  </a:glow>
                </a:effectLst>
                <a:latin typeface="Arial" charset="0"/>
                <a:ea typeface="ＭＳ Ｐゴシック" charset="0"/>
                <a:cs typeface="ＭＳ Ｐゴシック" charset="0"/>
              </a:rPr>
              <a:t>Synonyms:</a:t>
            </a:r>
          </a:p>
        </p:txBody>
      </p:sp>
    </p:spTree>
    <p:extLst>
      <p:ext uri="{BB962C8B-B14F-4D97-AF65-F5344CB8AC3E}">
        <p14:creationId xmlns:p14="http://schemas.microsoft.com/office/powerpoint/2010/main" val="4291335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00098">
                                            <p:txEl>
                                              <p:pRg st="0" end="0"/>
                                            </p:txEl>
                                          </p:spTgt>
                                        </p:tgtEl>
                                        <p:attrNameLst>
                                          <p:attrName>style.visibility</p:attrName>
                                        </p:attrNameLst>
                                      </p:cBhvr>
                                      <p:to>
                                        <p:strVal val="visible"/>
                                      </p:to>
                                    </p:set>
                                    <p:anim calcmode="lin" valueType="num">
                                      <p:cBhvr>
                                        <p:cTn id="7" dur="1000" fill="hold"/>
                                        <p:tgtEl>
                                          <p:spTgt spid="900098">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900098">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90009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build="allAtOnce"/>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709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15888"/>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4437112"/>
            <a:ext cx="9144000" cy="2088232"/>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Life</a:t>
            </a:r>
            <a:r>
              <a:rPr lang="fr-FR" sz="4800" b="1" dirty="0">
                <a:effectLst>
                  <a:glow rad="127000">
                    <a:schemeClr val="tx1"/>
                  </a:glow>
                </a:effectLst>
                <a:latin typeface="Arial" charset="0"/>
                <a:ea typeface="ＭＳ Ｐゴシック" charset="0"/>
                <a:cs typeface="ＭＳ Ｐゴシック" charset="0"/>
              </a:rPr>
              <a:t>'</a:t>
            </a:r>
            <a:r>
              <a:rPr lang="en-US" sz="4800" b="1" dirty="0">
                <a:effectLst>
                  <a:glow rad="127000">
                    <a:schemeClr val="tx1"/>
                  </a:glow>
                </a:effectLst>
                <a:latin typeface="Arial" charset="0"/>
                <a:ea typeface="ＭＳ Ｐゴシック" charset="0"/>
                <a:cs typeface="ＭＳ Ｐゴシック" charset="0"/>
              </a:rPr>
              <a:t>s many </a:t>
            </a:r>
            <a:r>
              <a:rPr lang="en-US" sz="4800" b="1" dirty="0">
                <a:solidFill>
                  <a:srgbClr val="FFFF00"/>
                </a:solidFill>
                <a:effectLst>
                  <a:glow rad="127000">
                    <a:schemeClr val="tx1"/>
                  </a:glow>
                </a:effectLst>
                <a:latin typeface="Arial" charset="0"/>
                <a:ea typeface="ＭＳ Ｐゴシック" charset="0"/>
                <a:cs typeface="ＭＳ Ｐゴシック" charset="0"/>
              </a:rPr>
              <a:t>cycles</a:t>
            </a:r>
            <a:r>
              <a:rPr lang="en-US" sz="4800" b="1" dirty="0">
                <a:effectLst>
                  <a:glow rad="127000">
                    <a:schemeClr val="tx1"/>
                  </a:glow>
                </a:effectLst>
                <a:latin typeface="Arial" charset="0"/>
                <a:ea typeface="ＭＳ Ｐゴシック" charset="0"/>
                <a:cs typeface="ＭＳ Ｐゴシック" charset="0"/>
              </a:rPr>
              <a:t> are passing (1:3-11).</a:t>
            </a:r>
          </a:p>
        </p:txBody>
      </p:sp>
      <p:sp>
        <p:nvSpPr>
          <p:cNvPr id="6" name="Rectangle 2"/>
          <p:cNvSpPr txBox="1">
            <a:spLocks noChangeArrowheads="1"/>
          </p:cNvSpPr>
          <p:nvPr/>
        </p:nvSpPr>
        <p:spPr bwMode="auto">
          <a:xfrm>
            <a:off x="0" y="-1251520"/>
            <a:ext cx="9144000" cy="10081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8800" b="1" dirty="0">
                <a:solidFill>
                  <a:srgbClr val="FFFFFF"/>
                </a:solidFill>
                <a:effectLst>
                  <a:glow rad="127000">
                    <a:srgbClr val="000000"/>
                  </a:glow>
                </a:effectLst>
                <a:latin typeface="Arial" charset="0"/>
                <a:ea typeface="ＭＳ Ｐゴシック" charset="0"/>
                <a:cs typeface="ＭＳ Ｐゴシック" charset="0"/>
              </a:rPr>
              <a:t>Ecclesiastes</a:t>
            </a:r>
          </a:p>
        </p:txBody>
      </p:sp>
    </p:spTree>
    <p:extLst>
      <p:ext uri="{BB962C8B-B14F-4D97-AF65-F5344CB8AC3E}">
        <p14:creationId xmlns:p14="http://schemas.microsoft.com/office/powerpoint/2010/main" val="1001194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913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397000" y="1257300"/>
            <a:ext cx="6350000" cy="433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23272" y="332656"/>
            <a:ext cx="9144000" cy="22322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dirty="0">
                <a:solidFill>
                  <a:srgbClr val="FFFFFF"/>
                </a:solidFill>
                <a:effectLst>
                  <a:glow rad="127000">
                    <a:srgbClr val="000000"/>
                  </a:glow>
                </a:effectLst>
                <a:latin typeface="Arial" charset="0"/>
                <a:ea typeface="ＭＳ Ｐゴシック" charset="0"/>
                <a:cs typeface="ＭＳ Ｐゴシック" charset="0"/>
              </a:rPr>
              <a:t>"What do people get for all their hard work </a:t>
            </a:r>
            <a:br>
              <a:rPr lang="en-US" sz="5400" b="1" dirty="0">
                <a:solidFill>
                  <a:srgbClr val="FFFFFF"/>
                </a:solidFill>
                <a:effectLst>
                  <a:glow rad="127000">
                    <a:srgbClr val="000000"/>
                  </a:glow>
                </a:effectLst>
                <a:latin typeface="Arial" charset="0"/>
                <a:ea typeface="ＭＳ Ｐゴシック" charset="0"/>
                <a:cs typeface="ＭＳ Ｐゴシック" charset="0"/>
              </a:rPr>
            </a:br>
            <a:r>
              <a:rPr lang="en-US" sz="5400" b="1" dirty="0">
                <a:solidFill>
                  <a:srgbClr val="FFFFFF"/>
                </a:solidFill>
                <a:effectLst>
                  <a:glow rad="127000">
                    <a:srgbClr val="000000"/>
                  </a:glow>
                </a:effectLst>
                <a:latin typeface="Arial" charset="0"/>
                <a:ea typeface="ＭＳ Ｐゴシック" charset="0"/>
                <a:cs typeface="ＭＳ Ｐゴシック" charset="0"/>
              </a:rPr>
              <a:t>under the sun?" (NLT)</a:t>
            </a:r>
          </a:p>
        </p:txBody>
      </p:sp>
      <p:sp>
        <p:nvSpPr>
          <p:cNvPr id="900098" name="Rectangle 2"/>
          <p:cNvSpPr>
            <a:spLocks noGrp="1" noChangeArrowheads="1"/>
          </p:cNvSpPr>
          <p:nvPr>
            <p:ph type="ctrTitle"/>
          </p:nvPr>
        </p:nvSpPr>
        <p:spPr>
          <a:xfrm>
            <a:off x="-10462" y="5328592"/>
            <a:ext cx="9144000" cy="1556792"/>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Theme (of 1:1–6:9): Our work ultimately brings us nowhere (1:3).</a:t>
            </a:r>
          </a:p>
        </p:txBody>
      </p:sp>
    </p:spTree>
    <p:extLst>
      <p:ext uri="{BB962C8B-B14F-4D97-AF65-F5344CB8AC3E}">
        <p14:creationId xmlns:p14="http://schemas.microsoft.com/office/powerpoint/2010/main" val="16634316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Can Christians be happy?</a:t>
            </a:r>
          </a:p>
        </p:txBody>
      </p:sp>
      <p:pic>
        <p:nvPicPr>
          <p:cNvPr id="2" name="Picture 1"/>
          <p:cNvPicPr>
            <a:picLocks noChangeAspect="1"/>
          </p:cNvPicPr>
          <p:nvPr/>
        </p:nvPicPr>
        <p:blipFill>
          <a:blip r:embed="rId3"/>
          <a:stretch>
            <a:fillRect/>
          </a:stretch>
        </p:blipFill>
        <p:spPr>
          <a:xfrm>
            <a:off x="-13790" y="1556792"/>
            <a:ext cx="9144000" cy="4583459"/>
          </a:xfrm>
          <a:prstGeom prst="rect">
            <a:avLst/>
          </a:prstGeom>
        </p:spPr>
      </p:pic>
    </p:spTree>
    <p:extLst>
      <p:ext uri="{BB962C8B-B14F-4D97-AF65-F5344CB8AC3E}">
        <p14:creationId xmlns:p14="http://schemas.microsoft.com/office/powerpoint/2010/main" val="42861344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5819" y="0"/>
            <a:ext cx="9144000" cy="292494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Proof: Life</a:t>
            </a:r>
            <a:r>
              <a:rPr lang="fr-FR" sz="4800" b="1" dirty="0">
                <a:effectLst>
                  <a:glow rad="127000">
                    <a:schemeClr val="tx1"/>
                  </a:glow>
                </a:effectLst>
                <a:latin typeface="Arial" charset="0"/>
                <a:ea typeface="ＭＳ Ｐゴシック" charset="0"/>
                <a:cs typeface="ＭＳ Ｐゴシック" charset="0"/>
              </a:rPr>
              <a:t>'</a:t>
            </a:r>
            <a:r>
              <a:rPr lang="en-US" sz="4800" b="1" dirty="0">
                <a:effectLst>
                  <a:glow rad="127000">
                    <a:schemeClr val="tx1"/>
                  </a:glow>
                </a:effectLst>
                <a:latin typeface="Arial" charset="0"/>
                <a:ea typeface="ＭＳ Ｐゴシック" charset="0"/>
                <a:cs typeface="ＭＳ Ｐゴシック" charset="0"/>
              </a:rPr>
              <a:t>s many fleeting repetitions bring no real change (1:4-11).</a:t>
            </a:r>
          </a:p>
        </p:txBody>
      </p:sp>
      <p:pic>
        <p:nvPicPr>
          <p:cNvPr id="22118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555875" y="3021013"/>
            <a:ext cx="3810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29874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23272" y="332656"/>
            <a:ext cx="9144000" cy="10081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8800" b="1" dirty="0">
                <a:solidFill>
                  <a:srgbClr val="FFFFFF"/>
                </a:solidFill>
                <a:effectLst>
                  <a:glow rad="127000">
                    <a:srgbClr val="000000"/>
                  </a:glow>
                </a:effectLst>
                <a:latin typeface="Arial" charset="0"/>
                <a:ea typeface="ＭＳ Ｐゴシック" charset="0"/>
                <a:cs typeface="ＭＳ Ｐゴシック" charset="0"/>
              </a:rPr>
              <a:t>Ecclesiastes</a:t>
            </a:r>
          </a:p>
        </p:txBody>
      </p:sp>
      <p:pic>
        <p:nvPicPr>
          <p:cNvPr id="22323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37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6137919"/>
            <a:ext cx="9144000" cy="720081"/>
          </a:xfrm>
          <a:solidFill>
            <a:schemeClr val="tx1">
              <a:lumMod val="95000"/>
              <a:lumOff val="5000"/>
            </a:schemeClr>
          </a:solidFill>
          <a:effectLst>
            <a:outerShdw blurRad="63500" dist="35921" dir="2700000" algn="ctr" rotWithShape="0">
              <a:schemeClr val="tx2">
                <a:alpha val="74998"/>
              </a:schemeClr>
            </a:outerShdw>
          </a:effectLst>
        </p:spPr>
        <p:txBody>
          <a:bodyPr/>
          <a:lstStyle/>
          <a:p>
            <a:pPr>
              <a:defRPr/>
            </a:pPr>
            <a:r>
              <a:rPr lang="en-US" sz="3600" b="1" dirty="0">
                <a:effectLst>
                  <a:glow rad="127000">
                    <a:schemeClr val="tx1"/>
                  </a:glow>
                </a:effectLst>
                <a:latin typeface="Arial" charset="0"/>
                <a:ea typeface="ＭＳ Ｐゴシック" charset="0"/>
                <a:cs typeface="ＭＳ Ｐゴシック" charset="0"/>
              </a:rPr>
              <a:t>The Human Life Cycle</a:t>
            </a:r>
          </a:p>
        </p:txBody>
      </p:sp>
      <p:sp>
        <p:nvSpPr>
          <p:cNvPr id="5" name="Rectangle 2"/>
          <p:cNvSpPr txBox="1">
            <a:spLocks noChangeArrowheads="1"/>
          </p:cNvSpPr>
          <p:nvPr/>
        </p:nvSpPr>
        <p:spPr bwMode="auto">
          <a:xfrm>
            <a:off x="2051720" y="1700808"/>
            <a:ext cx="4968552" cy="2088232"/>
          </a:xfrm>
          <a:prstGeom prst="rect">
            <a:avLst/>
          </a:prstGeom>
          <a:solidFill>
            <a:schemeClr val="tx1">
              <a:lumMod val="95000"/>
              <a:lumOff val="5000"/>
            </a:schemeClr>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dirty="0">
                <a:solidFill>
                  <a:srgbClr val="FFFFFF"/>
                </a:solidFill>
                <a:effectLst>
                  <a:glow rad="127000">
                    <a:srgbClr val="000000"/>
                  </a:glow>
                </a:effectLst>
                <a:latin typeface="Arial" charset="0"/>
                <a:ea typeface="ＭＳ Ｐゴシック" charset="0"/>
                <a:cs typeface="ＭＳ Ｐゴシック" charset="0"/>
              </a:rPr>
              <a:t>Ceaseless cycles are evident in our generations (1:4).</a:t>
            </a:r>
          </a:p>
        </p:txBody>
      </p:sp>
      <p:sp>
        <p:nvSpPr>
          <p:cNvPr id="7" name="Rectangle 2"/>
          <p:cNvSpPr txBox="1">
            <a:spLocks noChangeArrowheads="1"/>
          </p:cNvSpPr>
          <p:nvPr/>
        </p:nvSpPr>
        <p:spPr bwMode="auto">
          <a:xfrm>
            <a:off x="34925" y="115888"/>
            <a:ext cx="1512888" cy="865187"/>
          </a:xfrm>
          <a:prstGeom prst="rect">
            <a:avLst/>
          </a:prstGeom>
          <a:solidFill>
            <a:schemeClr val="tx1">
              <a:lumMod val="95000"/>
              <a:lumOff val="5000"/>
            </a:schemeClr>
          </a:solidFill>
          <a:ln>
            <a:noFill/>
          </a:ln>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400" b="1" dirty="0">
                <a:solidFill>
                  <a:srgbClr val="FFFFFF"/>
                </a:solidFill>
                <a:latin typeface="Arial" charset="0"/>
                <a:ea typeface="ＭＳ Ｐゴシック" charset="0"/>
                <a:cs typeface="ＭＳ Ｐゴシック" charset="0"/>
              </a:rPr>
              <a:t>fertilized egg</a:t>
            </a:r>
          </a:p>
        </p:txBody>
      </p:sp>
      <p:sp>
        <p:nvSpPr>
          <p:cNvPr id="8" name="Rectangle 2"/>
          <p:cNvSpPr txBox="1">
            <a:spLocks noChangeArrowheads="1"/>
          </p:cNvSpPr>
          <p:nvPr/>
        </p:nvSpPr>
        <p:spPr bwMode="auto">
          <a:xfrm>
            <a:off x="2700338" y="-26988"/>
            <a:ext cx="1511300" cy="431801"/>
          </a:xfrm>
          <a:prstGeom prst="rect">
            <a:avLst/>
          </a:prstGeom>
          <a:solidFill>
            <a:schemeClr val="tx1">
              <a:lumMod val="95000"/>
              <a:lumOff val="5000"/>
            </a:schemeClr>
          </a:solidFill>
          <a:ln>
            <a:noFill/>
          </a:ln>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400" b="1" dirty="0">
                <a:solidFill>
                  <a:srgbClr val="FFFFFF"/>
                </a:solidFill>
                <a:latin typeface="Arial" charset="0"/>
                <a:ea typeface="ＭＳ Ｐゴシック" charset="0"/>
                <a:cs typeface="ＭＳ Ｐゴシック" charset="0"/>
              </a:rPr>
              <a:t>fetus</a:t>
            </a:r>
          </a:p>
        </p:txBody>
      </p:sp>
      <p:sp>
        <p:nvSpPr>
          <p:cNvPr id="9" name="Rectangle 2"/>
          <p:cNvSpPr txBox="1">
            <a:spLocks noChangeArrowheads="1"/>
          </p:cNvSpPr>
          <p:nvPr/>
        </p:nvSpPr>
        <p:spPr bwMode="auto">
          <a:xfrm>
            <a:off x="6227763" y="260350"/>
            <a:ext cx="1512887" cy="433388"/>
          </a:xfrm>
          <a:prstGeom prst="rect">
            <a:avLst/>
          </a:prstGeom>
          <a:solidFill>
            <a:schemeClr val="tx1">
              <a:lumMod val="95000"/>
              <a:lumOff val="5000"/>
            </a:schemeClr>
          </a:solidFill>
          <a:ln>
            <a:noFill/>
          </a:ln>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400" b="1" dirty="0">
                <a:solidFill>
                  <a:srgbClr val="FFFFFF"/>
                </a:solidFill>
                <a:latin typeface="Arial" charset="0"/>
                <a:ea typeface="ＭＳ Ｐゴシック" charset="0"/>
                <a:cs typeface="ＭＳ Ｐゴシック" charset="0"/>
              </a:rPr>
              <a:t>baby</a:t>
            </a:r>
          </a:p>
        </p:txBody>
      </p:sp>
      <p:sp>
        <p:nvSpPr>
          <p:cNvPr id="10" name="Rectangle 2"/>
          <p:cNvSpPr txBox="1">
            <a:spLocks noChangeArrowheads="1"/>
          </p:cNvSpPr>
          <p:nvPr/>
        </p:nvSpPr>
        <p:spPr bwMode="auto">
          <a:xfrm>
            <a:off x="7740650" y="2636838"/>
            <a:ext cx="1511300" cy="431800"/>
          </a:xfrm>
          <a:prstGeom prst="rect">
            <a:avLst/>
          </a:prstGeom>
          <a:solidFill>
            <a:schemeClr val="tx1">
              <a:lumMod val="95000"/>
              <a:lumOff val="5000"/>
            </a:schemeClr>
          </a:solidFill>
          <a:ln>
            <a:noFill/>
          </a:ln>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400" b="1" dirty="0">
                <a:solidFill>
                  <a:srgbClr val="FFFFFF"/>
                </a:solidFill>
                <a:latin typeface="Arial" charset="0"/>
                <a:ea typeface="ＭＳ Ｐゴシック" charset="0"/>
                <a:cs typeface="ＭＳ Ｐゴシック" charset="0"/>
              </a:rPr>
              <a:t>child</a:t>
            </a:r>
          </a:p>
        </p:txBody>
      </p:sp>
      <p:sp>
        <p:nvSpPr>
          <p:cNvPr id="11" name="Rectangle 2"/>
          <p:cNvSpPr txBox="1">
            <a:spLocks noChangeArrowheads="1"/>
          </p:cNvSpPr>
          <p:nvPr/>
        </p:nvSpPr>
        <p:spPr bwMode="auto">
          <a:xfrm>
            <a:off x="7235825" y="5084763"/>
            <a:ext cx="1908175" cy="433387"/>
          </a:xfrm>
          <a:prstGeom prst="rect">
            <a:avLst/>
          </a:prstGeom>
          <a:solidFill>
            <a:schemeClr val="tx1">
              <a:lumMod val="95000"/>
              <a:lumOff val="5000"/>
            </a:schemeClr>
          </a:solidFill>
          <a:ln>
            <a:noFill/>
          </a:ln>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400" b="1" dirty="0">
                <a:solidFill>
                  <a:srgbClr val="FFFFFF"/>
                </a:solidFill>
                <a:latin typeface="Arial" charset="0"/>
                <a:ea typeface="ＭＳ Ｐゴシック" charset="0"/>
                <a:cs typeface="ＭＳ Ｐゴシック" charset="0"/>
              </a:rPr>
              <a:t>Adolescent</a:t>
            </a:r>
          </a:p>
        </p:txBody>
      </p:sp>
      <p:sp>
        <p:nvSpPr>
          <p:cNvPr id="12" name="Rectangle 2"/>
          <p:cNvSpPr txBox="1">
            <a:spLocks noChangeArrowheads="1"/>
          </p:cNvSpPr>
          <p:nvPr/>
        </p:nvSpPr>
        <p:spPr bwMode="auto">
          <a:xfrm>
            <a:off x="4859338" y="5661025"/>
            <a:ext cx="1512887" cy="433388"/>
          </a:xfrm>
          <a:prstGeom prst="rect">
            <a:avLst/>
          </a:prstGeom>
          <a:solidFill>
            <a:schemeClr val="tx1">
              <a:lumMod val="95000"/>
              <a:lumOff val="5000"/>
            </a:schemeClr>
          </a:solidFill>
          <a:ln>
            <a:noFill/>
          </a:ln>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400" b="1" dirty="0">
                <a:solidFill>
                  <a:srgbClr val="FFFFFF"/>
                </a:solidFill>
                <a:latin typeface="Arial" charset="0"/>
                <a:ea typeface="ＭＳ Ｐゴシック" charset="0"/>
                <a:cs typeface="ＭＳ Ｐゴシック" charset="0"/>
              </a:rPr>
              <a:t>adult</a:t>
            </a:r>
          </a:p>
        </p:txBody>
      </p:sp>
      <p:sp>
        <p:nvSpPr>
          <p:cNvPr id="13" name="Rectangle 2"/>
          <p:cNvSpPr txBox="1">
            <a:spLocks noChangeArrowheads="1"/>
          </p:cNvSpPr>
          <p:nvPr/>
        </p:nvSpPr>
        <p:spPr bwMode="auto">
          <a:xfrm>
            <a:off x="900113" y="5661025"/>
            <a:ext cx="1511300" cy="433388"/>
          </a:xfrm>
          <a:prstGeom prst="rect">
            <a:avLst/>
          </a:prstGeom>
          <a:solidFill>
            <a:schemeClr val="tx1">
              <a:lumMod val="95000"/>
              <a:lumOff val="5000"/>
            </a:schemeClr>
          </a:solidFill>
          <a:ln>
            <a:noFill/>
          </a:ln>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400" b="1" dirty="0">
                <a:solidFill>
                  <a:srgbClr val="FFFFFF"/>
                </a:solidFill>
                <a:latin typeface="Arial" charset="0"/>
                <a:ea typeface="ＭＳ Ｐゴシック" charset="0"/>
                <a:cs typeface="ＭＳ Ｐゴシック" charset="0"/>
              </a:rPr>
              <a:t>old age</a:t>
            </a:r>
          </a:p>
        </p:txBody>
      </p:sp>
      <p:sp>
        <p:nvSpPr>
          <p:cNvPr id="14" name="Rectangle 2"/>
          <p:cNvSpPr txBox="1">
            <a:spLocks noChangeArrowheads="1"/>
          </p:cNvSpPr>
          <p:nvPr/>
        </p:nvSpPr>
        <p:spPr bwMode="auto">
          <a:xfrm>
            <a:off x="0" y="3644900"/>
            <a:ext cx="1187450" cy="431800"/>
          </a:xfrm>
          <a:prstGeom prst="rect">
            <a:avLst/>
          </a:prstGeom>
          <a:solidFill>
            <a:schemeClr val="tx1">
              <a:lumMod val="95000"/>
              <a:lumOff val="5000"/>
            </a:schemeClr>
          </a:solidFill>
          <a:ln>
            <a:noFill/>
          </a:ln>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400" b="1" dirty="0">
                <a:solidFill>
                  <a:srgbClr val="FFFFFF"/>
                </a:solidFill>
                <a:latin typeface="Arial" charset="0"/>
                <a:ea typeface="ＭＳ Ｐゴシック" charset="0"/>
                <a:cs typeface="ＭＳ Ｐゴシック" charset="0"/>
              </a:rPr>
              <a:t>death</a:t>
            </a:r>
          </a:p>
        </p:txBody>
      </p:sp>
    </p:spTree>
    <p:extLst>
      <p:ext uri="{BB962C8B-B14F-4D97-AF65-F5344CB8AC3E}">
        <p14:creationId xmlns:p14="http://schemas.microsoft.com/office/powerpoint/2010/main" val="11805793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528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11188" y="1700213"/>
            <a:ext cx="7874000" cy="482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4680" y="188441"/>
            <a:ext cx="9144000" cy="1296343"/>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Ceaseless cycles are evident in nature (1:5-7). </a:t>
            </a:r>
          </a:p>
        </p:txBody>
      </p:sp>
    </p:spTree>
    <p:extLst>
      <p:ext uri="{BB962C8B-B14F-4D97-AF65-F5344CB8AC3E}">
        <p14:creationId xmlns:p14="http://schemas.microsoft.com/office/powerpoint/2010/main" val="27396203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733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25" y="44450"/>
            <a:ext cx="9182100" cy="681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0462" y="5373216"/>
            <a:ext cx="9144000" cy="1484784"/>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The sun continually rises and sets (1:5).</a:t>
            </a:r>
          </a:p>
        </p:txBody>
      </p:sp>
    </p:spTree>
    <p:extLst>
      <p:ext uri="{BB962C8B-B14F-4D97-AF65-F5344CB8AC3E}">
        <p14:creationId xmlns:p14="http://schemas.microsoft.com/office/powerpoint/2010/main" val="36912861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9378"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5090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0462" y="5949280"/>
            <a:ext cx="9144000" cy="908720"/>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The wind blows in circles (1:6). </a:t>
            </a:r>
          </a:p>
        </p:txBody>
      </p:sp>
    </p:spTree>
    <p:extLst>
      <p:ext uri="{BB962C8B-B14F-4D97-AF65-F5344CB8AC3E}">
        <p14:creationId xmlns:p14="http://schemas.microsoft.com/office/powerpoint/2010/main" val="20745481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07504"/>
            <a:ext cx="9144000" cy="1296343"/>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Water Cycle</a:t>
            </a:r>
          </a:p>
        </p:txBody>
      </p:sp>
      <p:grpSp>
        <p:nvGrpSpPr>
          <p:cNvPr id="231427" name="Group 1"/>
          <p:cNvGrpSpPr>
            <a:grpSpLocks/>
          </p:cNvGrpSpPr>
          <p:nvPr/>
        </p:nvGrpSpPr>
        <p:grpSpPr bwMode="auto">
          <a:xfrm>
            <a:off x="-396875" y="115888"/>
            <a:ext cx="9559925" cy="6756400"/>
            <a:chOff x="-396552" y="115888"/>
            <a:chExt cx="9559602" cy="6756400"/>
          </a:xfrm>
        </p:grpSpPr>
        <p:pic>
          <p:nvPicPr>
            <p:cNvPr id="23143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15888"/>
              <a:ext cx="9163050" cy="675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1439" name="Picture 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5536" y="1844824"/>
              <a:ext cx="2008603" cy="4320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1440" name="Picture 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83277" y="260648"/>
              <a:ext cx="1864587" cy="4320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1441" name="Picture 1"/>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84168" y="1689569"/>
              <a:ext cx="1136316" cy="227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1442" name="Picture 1"/>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604036" y="1628800"/>
              <a:ext cx="1082806" cy="2427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1443" name="Picture 1"/>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364088" y="3501008"/>
              <a:ext cx="1008112" cy="6480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1444" name="Picture 1"/>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942867" y="4935095"/>
              <a:ext cx="909053" cy="294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1445" name="Picture 1"/>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96552" y="5445224"/>
              <a:ext cx="1263648" cy="3208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1446" name="Picture 1"/>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043608" y="4725144"/>
              <a:ext cx="654181" cy="3281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6" name="Rectangle 2"/>
          <p:cNvSpPr txBox="1">
            <a:spLocks noChangeArrowheads="1"/>
          </p:cNvSpPr>
          <p:nvPr/>
        </p:nvSpPr>
        <p:spPr bwMode="auto">
          <a:xfrm>
            <a:off x="2699792" y="5805264"/>
            <a:ext cx="6636960" cy="864096"/>
          </a:xfrm>
          <a:prstGeom prst="rect">
            <a:avLst/>
          </a:prstGeom>
          <a:solidFill>
            <a:srgbClr val="0D0D0D"/>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6000" b="1" dirty="0">
                <a:solidFill>
                  <a:srgbClr val="FFFFFF"/>
                </a:solidFill>
                <a:effectLst>
                  <a:glow rad="127000">
                    <a:srgbClr val="000000"/>
                  </a:glow>
                </a:effectLst>
                <a:latin typeface="Arial" charset="0"/>
                <a:ea typeface="ＭＳ Ｐゴシック" charset="0"/>
                <a:cs typeface="ＭＳ Ｐゴシック" charset="0"/>
              </a:rPr>
              <a:t>Ecclesiastes</a:t>
            </a:r>
          </a:p>
        </p:txBody>
      </p:sp>
      <p:pic>
        <p:nvPicPr>
          <p:cNvPr id="23142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251950" y="-87313"/>
            <a:ext cx="9163050" cy="67564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0" y="5733257"/>
            <a:ext cx="9144000" cy="1124744"/>
          </a:xfrm>
          <a:prstGeom prst="rect">
            <a:avLst/>
          </a:prstGeom>
          <a:solidFill>
            <a:schemeClr val="tx1">
              <a:lumMod val="95000"/>
              <a:lumOff val="5000"/>
            </a:schemeClr>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dirty="0">
                <a:solidFill>
                  <a:srgbClr val="FFFFFF"/>
                </a:solidFill>
                <a:effectLst>
                  <a:glow rad="127000">
                    <a:srgbClr val="000000"/>
                  </a:glow>
                </a:effectLst>
                <a:latin typeface="Arial" charset="0"/>
                <a:ea typeface="ＭＳ Ｐゴシック" charset="0"/>
                <a:cs typeface="ＭＳ Ｐゴシック" charset="0"/>
              </a:rPr>
              <a:t>The rivers and seas cycle water endlessly (1:7). </a:t>
            </a:r>
          </a:p>
        </p:txBody>
      </p:sp>
      <p:sp>
        <p:nvSpPr>
          <p:cNvPr id="231431" name="Rectangle 2"/>
          <p:cNvSpPr txBox="1">
            <a:spLocks noChangeArrowheads="1"/>
          </p:cNvSpPr>
          <p:nvPr/>
        </p:nvSpPr>
        <p:spPr bwMode="auto">
          <a:xfrm>
            <a:off x="0" y="5229225"/>
            <a:ext cx="1116013" cy="576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b="1">
                <a:solidFill>
                  <a:srgbClr val="FFFFFF"/>
                </a:solidFill>
                <a:latin typeface="Arial" charset="0"/>
              </a:rPr>
              <a:t>ocean</a:t>
            </a:r>
          </a:p>
        </p:txBody>
      </p:sp>
      <p:sp>
        <p:nvSpPr>
          <p:cNvPr id="231432" name="Rectangle 2"/>
          <p:cNvSpPr txBox="1">
            <a:spLocks noChangeArrowheads="1"/>
          </p:cNvSpPr>
          <p:nvPr/>
        </p:nvSpPr>
        <p:spPr bwMode="auto">
          <a:xfrm>
            <a:off x="936625" y="4581525"/>
            <a:ext cx="1114425" cy="576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b="1">
                <a:solidFill>
                  <a:srgbClr val="000000"/>
                </a:solidFill>
                <a:latin typeface="Arial" charset="0"/>
              </a:rPr>
              <a:t>soil</a:t>
            </a:r>
          </a:p>
        </p:txBody>
      </p:sp>
      <p:sp>
        <p:nvSpPr>
          <p:cNvPr id="231433" name="Rectangle 2"/>
          <p:cNvSpPr txBox="1">
            <a:spLocks noChangeArrowheads="1"/>
          </p:cNvSpPr>
          <p:nvPr/>
        </p:nvSpPr>
        <p:spPr bwMode="auto">
          <a:xfrm>
            <a:off x="755650" y="188913"/>
            <a:ext cx="2952750" cy="576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b="1">
                <a:solidFill>
                  <a:srgbClr val="000000"/>
                </a:solidFill>
                <a:latin typeface="Arial" charset="0"/>
              </a:rPr>
              <a:t>condensation</a:t>
            </a:r>
          </a:p>
        </p:txBody>
      </p:sp>
      <p:sp>
        <p:nvSpPr>
          <p:cNvPr id="231434" name="Rectangle 2"/>
          <p:cNvSpPr txBox="1">
            <a:spLocks noChangeArrowheads="1"/>
          </p:cNvSpPr>
          <p:nvPr/>
        </p:nvSpPr>
        <p:spPr bwMode="auto">
          <a:xfrm>
            <a:off x="250825" y="1700213"/>
            <a:ext cx="2952750" cy="576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b="1">
                <a:solidFill>
                  <a:srgbClr val="000000"/>
                </a:solidFill>
                <a:latin typeface="Arial" charset="0"/>
              </a:rPr>
              <a:t>evaporation</a:t>
            </a:r>
          </a:p>
        </p:txBody>
      </p:sp>
      <p:sp>
        <p:nvSpPr>
          <p:cNvPr id="231435" name="Rectangle 2"/>
          <p:cNvSpPr txBox="1">
            <a:spLocks noChangeArrowheads="1"/>
          </p:cNvSpPr>
          <p:nvPr/>
        </p:nvSpPr>
        <p:spPr bwMode="auto">
          <a:xfrm>
            <a:off x="5219700" y="1484313"/>
            <a:ext cx="2952750" cy="576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b="1">
                <a:solidFill>
                  <a:srgbClr val="000000"/>
                </a:solidFill>
                <a:latin typeface="Arial" charset="0"/>
              </a:rPr>
              <a:t>precipitation</a:t>
            </a:r>
          </a:p>
        </p:txBody>
      </p:sp>
      <p:sp>
        <p:nvSpPr>
          <p:cNvPr id="231436" name="Rectangle 2"/>
          <p:cNvSpPr txBox="1">
            <a:spLocks noChangeArrowheads="1"/>
          </p:cNvSpPr>
          <p:nvPr/>
        </p:nvSpPr>
        <p:spPr bwMode="auto">
          <a:xfrm>
            <a:off x="4716463" y="3573463"/>
            <a:ext cx="2447925" cy="576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b="1">
                <a:solidFill>
                  <a:srgbClr val="000000"/>
                </a:solidFill>
                <a:latin typeface="Arial" charset="0"/>
              </a:rPr>
              <a:t>surface</a:t>
            </a:r>
            <a:br>
              <a:rPr lang="en-US" b="1">
                <a:solidFill>
                  <a:srgbClr val="000000"/>
                </a:solidFill>
                <a:latin typeface="Arial" charset="0"/>
              </a:rPr>
            </a:br>
            <a:r>
              <a:rPr lang="en-US" b="1">
                <a:solidFill>
                  <a:srgbClr val="000000"/>
                </a:solidFill>
                <a:latin typeface="Arial" charset="0"/>
              </a:rPr>
              <a:t>runoff</a:t>
            </a:r>
          </a:p>
        </p:txBody>
      </p:sp>
      <p:sp>
        <p:nvSpPr>
          <p:cNvPr id="231437" name="Rectangle 2"/>
          <p:cNvSpPr txBox="1">
            <a:spLocks noChangeArrowheads="1"/>
          </p:cNvSpPr>
          <p:nvPr/>
        </p:nvSpPr>
        <p:spPr bwMode="auto">
          <a:xfrm>
            <a:off x="2843213" y="4724400"/>
            <a:ext cx="1116012" cy="576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b="1">
                <a:solidFill>
                  <a:srgbClr val="000000"/>
                </a:solidFill>
                <a:latin typeface="Arial" charset="0"/>
              </a:rPr>
              <a:t>lake</a:t>
            </a:r>
          </a:p>
        </p:txBody>
      </p:sp>
    </p:spTree>
    <p:extLst>
      <p:ext uri="{BB962C8B-B14F-4D97-AF65-F5344CB8AC3E}">
        <p14:creationId xmlns:p14="http://schemas.microsoft.com/office/powerpoint/2010/main" val="2421466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347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44016" y="188640"/>
            <a:ext cx="4355976" cy="3312368"/>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"Nothing under the sun is truly new" (1:9b)</a:t>
            </a:r>
          </a:p>
        </p:txBody>
      </p:sp>
      <p:sp>
        <p:nvSpPr>
          <p:cNvPr id="4" name="Rectangle 2"/>
          <p:cNvSpPr txBox="1">
            <a:spLocks noChangeArrowheads="1"/>
          </p:cNvSpPr>
          <p:nvPr/>
        </p:nvSpPr>
        <p:spPr bwMode="auto">
          <a:xfrm>
            <a:off x="0" y="5373216"/>
            <a:ext cx="9144000" cy="131066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b="1" dirty="0">
                <a:solidFill>
                  <a:srgbClr val="FFFFFF"/>
                </a:solidFill>
                <a:effectLst>
                  <a:glow rad="127000">
                    <a:srgbClr val="000000"/>
                  </a:glow>
                </a:effectLst>
                <a:latin typeface="Arial" charset="0"/>
                <a:ea typeface="ＭＳ Ｐゴシック" charset="0"/>
                <a:cs typeface="ＭＳ Ｐゴシック" charset="0"/>
              </a:rPr>
              <a:t>Ceaseless cycles are evident in history (1:8-11)</a:t>
            </a:r>
          </a:p>
        </p:txBody>
      </p:sp>
    </p:spTree>
    <p:extLst>
      <p:ext uri="{BB962C8B-B14F-4D97-AF65-F5344CB8AC3E}">
        <p14:creationId xmlns:p14="http://schemas.microsoft.com/office/powerpoint/2010/main" val="26879776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478338"/>
            <a:ext cx="9144000" cy="2379662"/>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Life</a:t>
            </a:r>
            <a:r>
              <a:rPr lang="fr-FR"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s short-lived and </a:t>
            </a:r>
            <a:r>
              <a:rPr lang="en-US" b="1" dirty="0">
                <a:solidFill>
                  <a:srgbClr val="FFFF00"/>
                </a:solidFill>
                <a:effectLst>
                  <a:glow rad="127000">
                    <a:schemeClr val="tx1"/>
                  </a:glow>
                </a:effectLst>
                <a:latin typeface="Arial" charset="0"/>
                <a:ea typeface="ＭＳ Ｐゴシック" charset="0"/>
                <a:cs typeface="ＭＳ Ｐゴシック" charset="0"/>
              </a:rPr>
              <a:t>fleeting</a:t>
            </a:r>
            <a:r>
              <a:rPr lang="en-US" b="1" dirty="0">
                <a:effectLst>
                  <a:glow rad="127000">
                    <a:schemeClr val="tx1"/>
                  </a:glow>
                </a:effectLst>
                <a:latin typeface="Arial" charset="0"/>
                <a:ea typeface="ＭＳ Ｐゴシック" charset="0"/>
                <a:cs typeface="ＭＳ Ｐゴシック" charset="0"/>
              </a:rPr>
              <a:t> cycles should move us to seek God.</a:t>
            </a:r>
          </a:p>
        </p:txBody>
      </p:sp>
      <p:sp>
        <p:nvSpPr>
          <p:cNvPr id="6" name="Rectangle 2"/>
          <p:cNvSpPr txBox="1">
            <a:spLocks noChangeArrowheads="1"/>
          </p:cNvSpPr>
          <p:nvPr/>
        </p:nvSpPr>
        <p:spPr bwMode="auto">
          <a:xfrm>
            <a:off x="-23272" y="332656"/>
            <a:ext cx="9144000" cy="10081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6600" b="1" dirty="0">
                <a:solidFill>
                  <a:srgbClr val="FFFFFF"/>
                </a:solidFill>
                <a:effectLst>
                  <a:glow rad="127000">
                    <a:srgbClr val="000000"/>
                  </a:glow>
                </a:effectLst>
                <a:latin typeface="Arial" charset="0"/>
                <a:ea typeface="ＭＳ Ｐゴシック" charset="0"/>
                <a:cs typeface="ＭＳ Ｐゴシック" charset="0"/>
              </a:rPr>
              <a:t>Main Idea of 1:1-11</a:t>
            </a:r>
          </a:p>
        </p:txBody>
      </p:sp>
      <p:pic>
        <p:nvPicPr>
          <p:cNvPr id="235523"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844675"/>
            <a:ext cx="9144000" cy="2633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15601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7000" y="1192213"/>
            <a:ext cx="8890000" cy="554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33705" y="-171599"/>
            <a:ext cx="9144000" cy="1296343"/>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Don</a:t>
            </a:r>
            <a:r>
              <a:rPr lang="fr-FR"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t get caught up in the race </a:t>
            </a:r>
          </a:p>
        </p:txBody>
      </p:sp>
    </p:spTree>
    <p:extLst>
      <p:ext uri="{BB962C8B-B14F-4D97-AF65-F5344CB8AC3E}">
        <p14:creationId xmlns:p14="http://schemas.microsoft.com/office/powerpoint/2010/main" val="8105616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88640"/>
            <a:ext cx="9144000" cy="1296343"/>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Rats often run in circles</a:t>
            </a:r>
          </a:p>
        </p:txBody>
      </p:sp>
      <p:sp>
        <p:nvSpPr>
          <p:cNvPr id="6" name="Rectangle 2"/>
          <p:cNvSpPr txBox="1">
            <a:spLocks noChangeArrowheads="1"/>
          </p:cNvSpPr>
          <p:nvPr/>
        </p:nvSpPr>
        <p:spPr bwMode="auto">
          <a:xfrm>
            <a:off x="0" y="5993904"/>
            <a:ext cx="9144000" cy="864096"/>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6000" b="1" dirty="0">
                <a:solidFill>
                  <a:srgbClr val="FFFFFF"/>
                </a:solidFill>
                <a:effectLst>
                  <a:glow rad="127000">
                    <a:srgbClr val="000000"/>
                  </a:glow>
                </a:effectLst>
                <a:latin typeface="Arial" charset="0"/>
                <a:ea typeface="ＭＳ Ｐゴシック" charset="0"/>
                <a:cs typeface="ＭＳ Ｐゴシック" charset="0"/>
              </a:rPr>
              <a:t>Ecclesiastes</a:t>
            </a:r>
          </a:p>
        </p:txBody>
      </p:sp>
      <p:pic>
        <p:nvPicPr>
          <p:cNvPr id="24576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638" y="0"/>
            <a:ext cx="9240837" cy="681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50906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900848"/>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Do you think these contradict?</a:t>
            </a:r>
          </a:p>
        </p:txBody>
      </p:sp>
      <p:sp>
        <p:nvSpPr>
          <p:cNvPr id="3" name="Rectangle 2"/>
          <p:cNvSpPr txBox="1">
            <a:spLocks noChangeArrowheads="1"/>
          </p:cNvSpPr>
          <p:nvPr/>
        </p:nvSpPr>
        <p:spPr bwMode="auto">
          <a:xfrm>
            <a:off x="361735" y="2924944"/>
            <a:ext cx="308245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spc="-100" dirty="0">
                <a:solidFill>
                  <a:srgbClr val="000090"/>
                </a:solidFill>
                <a:latin typeface="Helvetica Neue Black Condensed"/>
                <a:ea typeface="ＭＳ Ｐゴシック" charset="0"/>
                <a:cs typeface="Helvetica Neue Black Condensed"/>
              </a:rPr>
              <a:t>enjoy life </a:t>
            </a:r>
            <a:endParaRPr lang="en-US" sz="4000" spc="-100" dirty="0">
              <a:solidFill>
                <a:srgbClr val="000090"/>
              </a:solidFill>
              <a:latin typeface="Helvetica Neue Black Condensed"/>
              <a:ea typeface="ＭＳ Ｐゴシック" charset="0"/>
              <a:cs typeface="Helvetica Neue Black Condensed"/>
            </a:endParaRPr>
          </a:p>
        </p:txBody>
      </p:sp>
      <p:sp>
        <p:nvSpPr>
          <p:cNvPr id="4" name="Rectangle 2"/>
          <p:cNvSpPr txBox="1">
            <a:spLocks noChangeArrowheads="1"/>
          </p:cNvSpPr>
          <p:nvPr/>
        </p:nvSpPr>
        <p:spPr bwMode="auto">
          <a:xfrm>
            <a:off x="5724128" y="2924944"/>
            <a:ext cx="308245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spc="-100" dirty="0">
                <a:solidFill>
                  <a:srgbClr val="000090"/>
                </a:solidFill>
                <a:latin typeface="Helvetica Neue Black Condensed"/>
                <a:ea typeface="ＭＳ Ｐゴシック" charset="0"/>
                <a:cs typeface="Helvetica Neue Black Condensed"/>
              </a:rPr>
              <a:t>fear God</a:t>
            </a:r>
          </a:p>
        </p:txBody>
      </p:sp>
      <p:sp>
        <p:nvSpPr>
          <p:cNvPr id="2" name="Left-Right Arrow 1"/>
          <p:cNvSpPr/>
          <p:nvPr/>
        </p:nvSpPr>
        <p:spPr bwMode="auto">
          <a:xfrm>
            <a:off x="3491880" y="3861048"/>
            <a:ext cx="2160240" cy="1224136"/>
          </a:xfrm>
          <a:prstGeom prst="lef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Tree>
    <p:extLst>
      <p:ext uri="{BB962C8B-B14F-4D97-AF65-F5344CB8AC3E}">
        <p14:creationId xmlns:p14="http://schemas.microsoft.com/office/powerpoint/2010/main" val="364615074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7"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92150"/>
            <a:ext cx="9147175" cy="6129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1296343"/>
            <a:ext cx="9144000" cy="1296343"/>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Don</a:t>
            </a:r>
            <a:r>
              <a:rPr lang="fr-FR"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t succeed at the wrong thing</a:t>
            </a:r>
          </a:p>
        </p:txBody>
      </p:sp>
      <p:sp>
        <p:nvSpPr>
          <p:cNvPr id="4" name="Rectangle 2"/>
          <p:cNvSpPr txBox="1">
            <a:spLocks noChangeArrowheads="1"/>
          </p:cNvSpPr>
          <p:nvPr/>
        </p:nvSpPr>
        <p:spPr bwMode="auto">
          <a:xfrm>
            <a:off x="179513" y="476672"/>
            <a:ext cx="3528392" cy="60486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dirty="0">
                <a:solidFill>
                  <a:srgbClr val="FFFFFF"/>
                </a:solidFill>
                <a:effectLst>
                  <a:glow rad="127000">
                    <a:srgbClr val="000000"/>
                  </a:glow>
                </a:effectLst>
                <a:latin typeface="Arial" charset="0"/>
                <a:ea typeface="ＭＳ Ｐゴシック" charset="0"/>
                <a:cs typeface="ＭＳ Ｐゴシック" charset="0"/>
              </a:rPr>
              <a:t>"Our greatest fear should not be failure, but succeeding in the things in life that really don’t matter."</a:t>
            </a:r>
          </a:p>
          <a:p>
            <a:pPr defTabSz="914400">
              <a:defRPr/>
            </a:pPr>
            <a:endParaRPr lang="en-US" sz="3600" b="1" dirty="0">
              <a:solidFill>
                <a:srgbClr val="FFFFFF"/>
              </a:solidFill>
              <a:effectLst>
                <a:glow rad="127000">
                  <a:srgbClr val="000000"/>
                </a:glow>
              </a:effectLst>
              <a:latin typeface="Arial" charset="0"/>
              <a:ea typeface="ＭＳ Ｐゴシック" charset="0"/>
              <a:cs typeface="ＭＳ Ｐゴシック" charset="0"/>
            </a:endParaRPr>
          </a:p>
          <a:p>
            <a:pPr defTabSz="914400">
              <a:defRPr/>
            </a:pPr>
            <a:r>
              <a:rPr lang="en-US" sz="3600" b="1" dirty="0">
                <a:solidFill>
                  <a:srgbClr val="FFFFFF"/>
                </a:solidFill>
                <a:effectLst>
                  <a:glow rad="127000">
                    <a:srgbClr val="000000"/>
                  </a:glow>
                </a:effectLst>
                <a:latin typeface="Arial" charset="0"/>
                <a:ea typeface="ＭＳ Ｐゴシック" charset="0"/>
                <a:cs typeface="ＭＳ Ｐゴシック" charset="0"/>
              </a:rPr>
              <a:t>–Francis Chan</a:t>
            </a:r>
          </a:p>
        </p:txBody>
      </p:sp>
    </p:spTree>
    <p:extLst>
      <p:ext uri="{BB962C8B-B14F-4D97-AF65-F5344CB8AC3E}">
        <p14:creationId xmlns:p14="http://schemas.microsoft.com/office/powerpoint/2010/main" val="8950377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900848"/>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can we do both?</a:t>
            </a:r>
          </a:p>
        </p:txBody>
      </p:sp>
      <p:sp>
        <p:nvSpPr>
          <p:cNvPr id="3" name="Rectangle 2"/>
          <p:cNvSpPr txBox="1">
            <a:spLocks noChangeArrowheads="1"/>
          </p:cNvSpPr>
          <p:nvPr/>
        </p:nvSpPr>
        <p:spPr bwMode="auto">
          <a:xfrm>
            <a:off x="361735" y="2924944"/>
            <a:ext cx="308245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spc="-100" dirty="0">
                <a:solidFill>
                  <a:srgbClr val="000090"/>
                </a:solidFill>
                <a:latin typeface="Helvetica Neue Black Condensed"/>
                <a:ea typeface="ＭＳ Ｐゴシック" charset="0"/>
                <a:cs typeface="Helvetica Neue Black Condensed"/>
              </a:rPr>
              <a:t>enjoy life </a:t>
            </a:r>
            <a:endParaRPr lang="en-US" sz="4000" spc="-100" dirty="0">
              <a:solidFill>
                <a:srgbClr val="000090"/>
              </a:solidFill>
              <a:latin typeface="Helvetica Neue Black Condensed"/>
              <a:ea typeface="ＭＳ Ｐゴシック" charset="0"/>
              <a:cs typeface="Helvetica Neue Black Condensed"/>
            </a:endParaRPr>
          </a:p>
        </p:txBody>
      </p:sp>
      <p:sp>
        <p:nvSpPr>
          <p:cNvPr id="4" name="Rectangle 2"/>
          <p:cNvSpPr txBox="1">
            <a:spLocks noChangeArrowheads="1"/>
          </p:cNvSpPr>
          <p:nvPr/>
        </p:nvSpPr>
        <p:spPr bwMode="auto">
          <a:xfrm>
            <a:off x="5724128" y="2924944"/>
            <a:ext cx="308245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spc="-100" dirty="0">
                <a:solidFill>
                  <a:srgbClr val="000090"/>
                </a:solidFill>
                <a:latin typeface="Helvetica Neue Black Condensed"/>
                <a:ea typeface="ＭＳ Ｐゴシック" charset="0"/>
                <a:cs typeface="Helvetica Neue Black Condensed"/>
              </a:rPr>
              <a:t>fear God</a:t>
            </a:r>
          </a:p>
        </p:txBody>
      </p:sp>
      <p:sp>
        <p:nvSpPr>
          <p:cNvPr id="2" name="Left-Right Arrow 1"/>
          <p:cNvSpPr/>
          <p:nvPr/>
        </p:nvSpPr>
        <p:spPr bwMode="auto">
          <a:xfrm>
            <a:off x="3491880" y="3861048"/>
            <a:ext cx="2160240" cy="1224136"/>
          </a:xfrm>
          <a:prstGeom prst="lef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Tree>
    <p:extLst>
      <p:ext uri="{BB962C8B-B14F-4D97-AF65-F5344CB8AC3E}">
        <p14:creationId xmlns:p14="http://schemas.microsoft.com/office/powerpoint/2010/main" val="334296976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34716"/>
            <a:ext cx="9144000" cy="5823284"/>
          </a:xfrm>
          <a:prstGeom prst="rect">
            <a:avLst/>
          </a:prstGeom>
        </p:spPr>
      </p:pic>
      <p:sp>
        <p:nvSpPr>
          <p:cNvPr id="84994" name="Rectangle 2"/>
          <p:cNvSpPr>
            <a:spLocks noGrp="1" noChangeArrowheads="1"/>
          </p:cNvSpPr>
          <p:nvPr>
            <p:ph type="ctrTitle"/>
          </p:nvPr>
        </p:nvSpPr>
        <p:spPr>
          <a:xfrm>
            <a:off x="0" y="0"/>
            <a:ext cx="9144000" cy="1559276"/>
          </a:xfrm>
          <a:solidFill>
            <a:schemeClr val="tx1"/>
          </a:solidFill>
        </p:spPr>
        <p:txBody>
          <a:bodyPr/>
          <a:lstStyle/>
          <a:p>
            <a:pPr>
              <a:defRPr/>
            </a:pPr>
            <a:r>
              <a:rPr lang="en-US" sz="4800" b="1" dirty="0">
                <a:latin typeface="Arial" charset="0"/>
              </a:rPr>
              <a:t>I. Live as if </a:t>
            </a:r>
            <a:r>
              <a:rPr lang="en-US" sz="4800" b="1" dirty="0">
                <a:solidFill>
                  <a:srgbClr val="FFFF00"/>
                </a:solidFill>
                <a:latin typeface="Arial" charset="0"/>
              </a:rPr>
              <a:t>life</a:t>
            </a:r>
            <a:r>
              <a:rPr lang="en-US" sz="4800" b="1" dirty="0">
                <a:latin typeface="Arial" charset="0"/>
              </a:rPr>
              <a:t> is fleeting </a:t>
            </a:r>
            <a:br>
              <a:rPr lang="en-US" sz="4800" b="1" dirty="0">
                <a:latin typeface="Arial" charset="0"/>
              </a:rPr>
            </a:br>
            <a:r>
              <a:rPr lang="en-US" sz="4800" b="1" dirty="0">
                <a:latin typeface="Arial" charset="0"/>
              </a:rPr>
              <a:t>(1:1-11).</a:t>
            </a:r>
            <a:endParaRPr lang="en-US" sz="5400" dirty="0">
              <a:effectLst>
                <a:outerShdw blurRad="38100" dist="38100" dir="2700000" algn="tl">
                  <a:srgbClr val="FFFFFF"/>
                </a:outerShdw>
              </a:effectLst>
              <a:latin typeface="Times New Roman" charset="0"/>
            </a:endParaRPr>
          </a:p>
        </p:txBody>
      </p:sp>
    </p:spTree>
    <p:extLst>
      <p:ext uri="{BB962C8B-B14F-4D97-AF65-F5344CB8AC3E}">
        <p14:creationId xmlns:p14="http://schemas.microsoft.com/office/powerpoint/2010/main" val="1060972152"/>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Live as if </a:t>
            </a:r>
            <a:r>
              <a:rPr lang="en-US" sz="4800" b="1" dirty="0">
                <a:solidFill>
                  <a:srgbClr val="FFFF00"/>
                </a:solidFill>
                <a:effectLst>
                  <a:glow rad="127000">
                    <a:schemeClr val="tx1"/>
                  </a:glow>
                </a:effectLst>
                <a:latin typeface="Arial" charset="0"/>
                <a:ea typeface="ＭＳ Ｐゴシック" charset="0"/>
                <a:cs typeface="ＭＳ Ｐゴシック" charset="0"/>
              </a:rPr>
              <a:t>work</a:t>
            </a:r>
            <a:r>
              <a:rPr lang="en-US" sz="4800" b="1" dirty="0">
                <a:effectLst>
                  <a:glow rad="127000">
                    <a:schemeClr val="tx1"/>
                  </a:glow>
                </a:effectLst>
                <a:latin typeface="Arial" charset="0"/>
                <a:ea typeface="ＭＳ Ｐゴシック" charset="0"/>
                <a:cs typeface="ＭＳ Ｐゴシック" charset="0"/>
              </a:rPr>
              <a:t> is fleeting</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(1:12–6:9).</a:t>
            </a:r>
          </a:p>
        </p:txBody>
      </p:sp>
      <p:pic>
        <p:nvPicPr>
          <p:cNvPr id="2" name="Picture 1"/>
          <p:cNvPicPr>
            <a:picLocks noChangeAspect="1"/>
          </p:cNvPicPr>
          <p:nvPr/>
        </p:nvPicPr>
        <p:blipFill rotWithShape="1">
          <a:blip r:embed="rId3"/>
          <a:srcRect b="14938"/>
          <a:stretch/>
        </p:blipFill>
        <p:spPr>
          <a:xfrm>
            <a:off x="0" y="1700808"/>
            <a:ext cx="9144000" cy="5157192"/>
          </a:xfrm>
          <a:prstGeom prst="rect">
            <a:avLst/>
          </a:prstGeom>
        </p:spPr>
      </p:pic>
    </p:spTree>
    <p:extLst>
      <p:ext uri="{BB962C8B-B14F-4D97-AF65-F5344CB8AC3E}">
        <p14:creationId xmlns:p14="http://schemas.microsoft.com/office/powerpoint/2010/main" val="3793081999"/>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1"/>
          <p:cNvSpPr>
            <a:spLocks noChangeArrowheads="1"/>
          </p:cNvSpPr>
          <p:nvPr/>
        </p:nvSpPr>
        <p:spPr bwMode="auto">
          <a:xfrm>
            <a:off x="0" y="1196975"/>
            <a:ext cx="9144000" cy="5661025"/>
          </a:xfrm>
          <a:prstGeom prst="rect">
            <a:avLst/>
          </a:prstGeom>
          <a:solidFill>
            <a:srgbClr val="CCFFCC"/>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aphicFrame>
        <p:nvGraphicFramePr>
          <p:cNvPr id="483331" name="Object 2"/>
          <p:cNvGraphicFramePr>
            <a:graphicFrameLocks noChangeAspect="1"/>
          </p:cNvGraphicFramePr>
          <p:nvPr>
            <p:extLst>
              <p:ext uri="{D42A27DB-BD31-4B8C-83A1-F6EECF244321}">
                <p14:modId xmlns:p14="http://schemas.microsoft.com/office/powerpoint/2010/main" val="930816801"/>
              </p:ext>
            </p:extLst>
          </p:nvPr>
        </p:nvGraphicFramePr>
        <p:xfrm>
          <a:off x="-23813" y="269835"/>
          <a:ext cx="9563101" cy="6864350"/>
        </p:xfrm>
        <a:graphic>
          <a:graphicData uri="http://schemas.openxmlformats.org/presentationml/2006/ole">
            <mc:AlternateContent xmlns:mc="http://schemas.openxmlformats.org/markup-compatibility/2006">
              <mc:Choice xmlns:v="urn:schemas-microsoft-com:vml" Requires="v">
                <p:oleObj name="Document" r:id="rId3" imgW="6286500" imgH="4241800" progId="Word.Document.8">
                  <p:embed/>
                </p:oleObj>
              </mc:Choice>
              <mc:Fallback>
                <p:oleObj name="Document" r:id="rId3" imgW="6286500" imgH="4241800" progId="Word.Document.8">
                  <p:embed/>
                  <p:pic>
                    <p:nvPicPr>
                      <p:cNvPr id="0" name=""/>
                      <p:cNvPicPr>
                        <a:picLocks noChangeAspect="1" noChangeArrowheads="1"/>
                      </p:cNvPicPr>
                      <p:nvPr/>
                    </p:nvPicPr>
                    <p:blipFill>
                      <a:blip r:embed="rId4"/>
                      <a:srcRect/>
                      <a:stretch>
                        <a:fillRect/>
                      </a:stretch>
                    </p:blipFill>
                    <p:spPr bwMode="auto">
                      <a:xfrm>
                        <a:off x="-23813" y="269835"/>
                        <a:ext cx="9563101" cy="6864350"/>
                      </a:xfrm>
                      <a:prstGeom prst="rect">
                        <a:avLst/>
                      </a:prstGeom>
                      <a:noFill/>
                      <a:ln>
                        <a:noFill/>
                      </a:ln>
                    </p:spPr>
                  </p:pic>
                </p:oleObj>
              </mc:Fallback>
            </mc:AlternateContent>
          </a:graphicData>
        </a:graphic>
      </p:graphicFrame>
      <p:sp>
        <p:nvSpPr>
          <p:cNvPr id="131075" name="Rectangle 2"/>
          <p:cNvSpPr>
            <a:spLocks noGrp="1" noChangeArrowheads="1"/>
          </p:cNvSpPr>
          <p:nvPr>
            <p:ph type="title"/>
          </p:nvPr>
        </p:nvSpPr>
        <p:spPr>
          <a:xfrm>
            <a:off x="0" y="0"/>
            <a:ext cx="9144000" cy="461963"/>
          </a:xfrm>
          <a:solidFill>
            <a:srgbClr val="0000FF"/>
          </a:solidFill>
        </p:spPr>
        <p:txBody>
          <a:bodyPr/>
          <a:lstStyle/>
          <a:p>
            <a:pPr>
              <a:defRPr/>
            </a:pPr>
            <a:r>
              <a:rPr lang="en-US" sz="3200" b="1" dirty="0">
                <a:latin typeface="Arial" charset="0"/>
                <a:cs typeface="Arial" charset="0"/>
              </a:rPr>
              <a:t>Ecclesiastes Overview</a:t>
            </a:r>
          </a:p>
        </p:txBody>
      </p:sp>
      <p:sp>
        <p:nvSpPr>
          <p:cNvPr id="483333" name="TextBox 5"/>
          <p:cNvSpPr txBox="1">
            <a:spLocks noChangeArrowheads="1"/>
          </p:cNvSpPr>
          <p:nvPr/>
        </p:nvSpPr>
        <p:spPr bwMode="auto">
          <a:xfrm>
            <a:off x="8305800" y="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b="1">
                <a:solidFill>
                  <a:srgbClr val="FFFFFF"/>
                </a:solidFill>
                <a:latin typeface="Arial" charset="0"/>
                <a:cs typeface="Arial" charset="0"/>
              </a:rPr>
              <a:t>403</a:t>
            </a:r>
          </a:p>
        </p:txBody>
      </p:sp>
      <p:sp>
        <p:nvSpPr>
          <p:cNvPr id="2" name="Oval 1"/>
          <p:cNvSpPr/>
          <p:nvPr/>
        </p:nvSpPr>
        <p:spPr bwMode="auto">
          <a:xfrm>
            <a:off x="2411760" y="1556792"/>
            <a:ext cx="2340428" cy="1450068"/>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7001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293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4932363" cy="4465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2"/>
          <p:cNvSpPr txBox="1">
            <a:spLocks noChangeArrowheads="1"/>
          </p:cNvSpPr>
          <p:nvPr/>
        </p:nvSpPr>
        <p:spPr bwMode="auto">
          <a:xfrm>
            <a:off x="0" y="4653135"/>
            <a:ext cx="9144000" cy="11521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b="1" dirty="0">
                <a:solidFill>
                  <a:srgbClr val="FFFFFF"/>
                </a:solidFill>
                <a:effectLst>
                  <a:glow rad="127000">
                    <a:srgbClr val="000000"/>
                  </a:glow>
                </a:effectLst>
                <a:latin typeface="Arial" charset="0"/>
                <a:ea typeface="ＭＳ Ｐゴシック" charset="0"/>
                <a:cs typeface="ＭＳ Ｐゴシック" charset="0"/>
              </a:rPr>
              <a:t>Ecclesiastes 1:12–2:11</a:t>
            </a:r>
          </a:p>
        </p:txBody>
      </p:sp>
      <p:sp>
        <p:nvSpPr>
          <p:cNvPr id="900098" name="Rectangle 2"/>
          <p:cNvSpPr>
            <a:spLocks noGrp="1" noChangeArrowheads="1"/>
          </p:cNvSpPr>
          <p:nvPr>
            <p:ph type="ctrTitle"/>
          </p:nvPr>
        </p:nvSpPr>
        <p:spPr>
          <a:xfrm>
            <a:off x="3347864" y="188640"/>
            <a:ext cx="5796136" cy="2953171"/>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Profitless Pursuits</a:t>
            </a: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Dr. Rick Griffith • Crossroads International Church Singapore</a:t>
            </a:r>
          </a:p>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18731568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148263" y="4184322"/>
            <a:ext cx="3995737" cy="2663825"/>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Howard Hughes (1905-1976)</a:t>
            </a:r>
          </a:p>
        </p:txBody>
      </p:sp>
      <p:pic>
        <p:nvPicPr>
          <p:cNvPr id="254978"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52133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4979"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210175" y="0"/>
            <a:ext cx="3933825" cy="3933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98550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5"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3700" y="431800"/>
            <a:ext cx="8356600" cy="5981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4796953"/>
            <a:ext cx="9144000" cy="1296343"/>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H-4 Hercules 2</a:t>
            </a:r>
          </a:p>
        </p:txBody>
      </p:sp>
      <p:pic>
        <p:nvPicPr>
          <p:cNvPr id="257027"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50825" y="115888"/>
            <a:ext cx="3175000" cy="139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07631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021287"/>
            <a:ext cx="9144000" cy="792089"/>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Women, Women, Women!</a:t>
            </a:r>
          </a:p>
        </p:txBody>
      </p:sp>
      <p:grpSp>
        <p:nvGrpSpPr>
          <p:cNvPr id="3" name="Group 2"/>
          <p:cNvGrpSpPr>
            <a:grpSpLocks/>
          </p:cNvGrpSpPr>
          <p:nvPr/>
        </p:nvGrpSpPr>
        <p:grpSpPr bwMode="auto">
          <a:xfrm>
            <a:off x="34925" y="44450"/>
            <a:ext cx="2378075" cy="2862263"/>
            <a:chOff x="34925" y="44450"/>
            <a:chExt cx="2378075" cy="2862263"/>
          </a:xfrm>
        </p:grpSpPr>
        <p:pic>
          <p:nvPicPr>
            <p:cNvPr id="263192"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25" y="44450"/>
              <a:ext cx="2378075" cy="2862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323081" y="2304464"/>
              <a:ext cx="1729049" cy="5040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400" b="1" dirty="0">
                  <a:solidFill>
                    <a:srgbClr val="FFFFFF"/>
                  </a:solidFill>
                  <a:effectLst>
                    <a:glow rad="127000">
                      <a:srgbClr val="000000"/>
                    </a:glow>
                  </a:effectLst>
                  <a:latin typeface="Arial" charset="0"/>
                  <a:ea typeface="ＭＳ Ｐゴシック" charset="0"/>
                  <a:cs typeface="ＭＳ Ｐゴシック" charset="0"/>
                </a:rPr>
                <a:t>Billie Dove</a:t>
              </a:r>
            </a:p>
          </p:txBody>
        </p:sp>
      </p:grpSp>
      <p:grpSp>
        <p:nvGrpSpPr>
          <p:cNvPr id="4" name="Group 3"/>
          <p:cNvGrpSpPr>
            <a:grpSpLocks/>
          </p:cNvGrpSpPr>
          <p:nvPr/>
        </p:nvGrpSpPr>
        <p:grpSpPr bwMode="auto">
          <a:xfrm>
            <a:off x="2411413" y="44450"/>
            <a:ext cx="2305050" cy="2859088"/>
            <a:chOff x="2411413" y="44450"/>
            <a:chExt cx="2305050" cy="2859088"/>
          </a:xfrm>
        </p:grpSpPr>
        <p:pic>
          <p:nvPicPr>
            <p:cNvPr id="263190"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411413" y="44450"/>
              <a:ext cx="2305050" cy="2859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2699792" y="2368069"/>
              <a:ext cx="1728590" cy="37683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400" b="1" dirty="0">
                  <a:solidFill>
                    <a:srgbClr val="FFFFFF"/>
                  </a:solidFill>
                  <a:effectLst>
                    <a:glow rad="127000">
                      <a:srgbClr val="000000"/>
                    </a:glow>
                  </a:effectLst>
                  <a:latin typeface="Arial" charset="0"/>
                  <a:ea typeface="ＭＳ Ｐゴシック" charset="0"/>
                  <a:cs typeface="ＭＳ Ｐゴシック" charset="0"/>
                </a:rPr>
                <a:t>Bette Davis</a:t>
              </a:r>
            </a:p>
          </p:txBody>
        </p:sp>
      </p:grpSp>
      <p:grpSp>
        <p:nvGrpSpPr>
          <p:cNvPr id="7" name="Group 6"/>
          <p:cNvGrpSpPr>
            <a:grpSpLocks/>
          </p:cNvGrpSpPr>
          <p:nvPr/>
        </p:nvGrpSpPr>
        <p:grpSpPr bwMode="auto">
          <a:xfrm>
            <a:off x="4716463" y="44450"/>
            <a:ext cx="2198687" cy="2870200"/>
            <a:chOff x="4716463" y="44450"/>
            <a:chExt cx="2198687" cy="2870200"/>
          </a:xfrm>
        </p:grpSpPr>
        <p:pic>
          <p:nvPicPr>
            <p:cNvPr id="263188" name="Picture 6"/>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16463" y="44450"/>
              <a:ext cx="2198687" cy="287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2"/>
            <p:cNvSpPr txBox="1">
              <a:spLocks noChangeArrowheads="1"/>
            </p:cNvSpPr>
            <p:nvPr/>
          </p:nvSpPr>
          <p:spPr bwMode="auto">
            <a:xfrm>
              <a:off x="5076056" y="2260038"/>
              <a:ext cx="1442409" cy="5928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400" b="1" dirty="0">
                  <a:solidFill>
                    <a:srgbClr val="FFFFFF"/>
                  </a:solidFill>
                  <a:effectLst>
                    <a:glow rad="127000">
                      <a:srgbClr val="000000"/>
                    </a:glow>
                  </a:effectLst>
                  <a:latin typeface="Arial" charset="0"/>
                  <a:ea typeface="ＭＳ Ｐゴシック" charset="0"/>
                  <a:cs typeface="ＭＳ Ｐゴシック" charset="0"/>
                </a:rPr>
                <a:t>Ava Gardner</a:t>
              </a:r>
            </a:p>
          </p:txBody>
        </p:sp>
      </p:grpSp>
      <p:grpSp>
        <p:nvGrpSpPr>
          <p:cNvPr id="8" name="Group 7"/>
          <p:cNvGrpSpPr>
            <a:grpSpLocks/>
          </p:cNvGrpSpPr>
          <p:nvPr/>
        </p:nvGrpSpPr>
        <p:grpSpPr bwMode="auto">
          <a:xfrm>
            <a:off x="6789738" y="0"/>
            <a:ext cx="2354262" cy="2943225"/>
            <a:chOff x="6789738" y="0"/>
            <a:chExt cx="2354262" cy="2943225"/>
          </a:xfrm>
        </p:grpSpPr>
        <p:pic>
          <p:nvPicPr>
            <p:cNvPr id="263186" name="Picture 10"/>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789738" y="0"/>
              <a:ext cx="2354262" cy="2943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Rectangle 2"/>
            <p:cNvSpPr txBox="1">
              <a:spLocks noChangeArrowheads="1"/>
            </p:cNvSpPr>
            <p:nvPr/>
          </p:nvSpPr>
          <p:spPr bwMode="auto">
            <a:xfrm>
              <a:off x="6947639" y="2268278"/>
              <a:ext cx="2160861" cy="57641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400" b="1" dirty="0">
                  <a:solidFill>
                    <a:srgbClr val="FFFFFF"/>
                  </a:solidFill>
                  <a:effectLst>
                    <a:glow rad="127000">
                      <a:srgbClr val="000000"/>
                    </a:glow>
                  </a:effectLst>
                  <a:latin typeface="Arial" charset="0"/>
                  <a:ea typeface="ＭＳ Ｐゴシック" charset="0"/>
                  <a:cs typeface="ＭＳ Ｐゴシック" charset="0"/>
                </a:rPr>
                <a:t>Olivia de Havilland</a:t>
              </a:r>
            </a:p>
          </p:txBody>
        </p:sp>
      </p:grpSp>
      <p:grpSp>
        <p:nvGrpSpPr>
          <p:cNvPr id="10" name="Group 9"/>
          <p:cNvGrpSpPr>
            <a:grpSpLocks/>
          </p:cNvGrpSpPr>
          <p:nvPr/>
        </p:nvGrpSpPr>
        <p:grpSpPr bwMode="auto">
          <a:xfrm>
            <a:off x="0" y="3182938"/>
            <a:ext cx="2484438" cy="2838450"/>
            <a:chOff x="0" y="3182267"/>
            <a:chExt cx="2483768" cy="2839021"/>
          </a:xfrm>
        </p:grpSpPr>
        <p:pic>
          <p:nvPicPr>
            <p:cNvPr id="263184" name="Picture 13"/>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0" y="3182267"/>
              <a:ext cx="2417763" cy="2754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Rectangle 2"/>
            <p:cNvSpPr txBox="1">
              <a:spLocks noChangeArrowheads="1"/>
            </p:cNvSpPr>
            <p:nvPr/>
          </p:nvSpPr>
          <p:spPr bwMode="auto">
            <a:xfrm>
              <a:off x="0" y="5301208"/>
              <a:ext cx="2483768" cy="7200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400" b="1" dirty="0">
                  <a:solidFill>
                    <a:srgbClr val="FFFFFF"/>
                  </a:solidFill>
                  <a:effectLst>
                    <a:glow rad="127000">
                      <a:srgbClr val="000000"/>
                    </a:glow>
                  </a:effectLst>
                  <a:latin typeface="Arial" charset="0"/>
                  <a:ea typeface="ＭＳ Ｐゴシック" charset="0"/>
                  <a:cs typeface="ＭＳ Ｐゴシック" charset="0"/>
                </a:rPr>
                <a:t>Katharine Hepburn</a:t>
              </a:r>
            </a:p>
          </p:txBody>
        </p:sp>
      </p:grpSp>
      <p:grpSp>
        <p:nvGrpSpPr>
          <p:cNvPr id="11" name="Group 10"/>
          <p:cNvGrpSpPr>
            <a:grpSpLocks/>
          </p:cNvGrpSpPr>
          <p:nvPr/>
        </p:nvGrpSpPr>
        <p:grpSpPr bwMode="auto">
          <a:xfrm>
            <a:off x="2411413" y="3182938"/>
            <a:ext cx="2320925" cy="2682875"/>
            <a:chOff x="2411413" y="3182267"/>
            <a:chExt cx="2320925" cy="2682875"/>
          </a:xfrm>
        </p:grpSpPr>
        <p:pic>
          <p:nvPicPr>
            <p:cNvPr id="263182" name="Picture 1"/>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411413" y="3182267"/>
              <a:ext cx="2320925" cy="2682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Rectangle 2"/>
            <p:cNvSpPr txBox="1">
              <a:spLocks noChangeArrowheads="1"/>
            </p:cNvSpPr>
            <p:nvPr/>
          </p:nvSpPr>
          <p:spPr bwMode="auto">
            <a:xfrm>
              <a:off x="2699792" y="5472811"/>
              <a:ext cx="2013561" cy="37687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400" b="1" dirty="0">
                  <a:solidFill>
                    <a:srgbClr val="FFFFFF"/>
                  </a:solidFill>
                  <a:effectLst>
                    <a:glow rad="127000">
                      <a:srgbClr val="000000"/>
                    </a:glow>
                  </a:effectLst>
                  <a:latin typeface="Arial" charset="0"/>
                  <a:ea typeface="ＭＳ Ｐゴシック" charset="0"/>
                  <a:cs typeface="ＭＳ Ｐゴシック" charset="0"/>
                </a:rPr>
                <a:t>Ginger Rogers</a:t>
              </a:r>
            </a:p>
          </p:txBody>
        </p:sp>
      </p:grpSp>
      <p:grpSp>
        <p:nvGrpSpPr>
          <p:cNvPr id="12" name="Group 11"/>
          <p:cNvGrpSpPr>
            <a:grpSpLocks/>
          </p:cNvGrpSpPr>
          <p:nvPr/>
        </p:nvGrpSpPr>
        <p:grpSpPr bwMode="auto">
          <a:xfrm>
            <a:off x="4708525" y="3182938"/>
            <a:ext cx="2097088" cy="2774950"/>
            <a:chOff x="4708525" y="3182267"/>
            <a:chExt cx="2097088" cy="2775430"/>
          </a:xfrm>
        </p:grpSpPr>
        <p:pic>
          <p:nvPicPr>
            <p:cNvPr id="263180" name="Picture 2"/>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708525" y="3182267"/>
              <a:ext cx="2097088" cy="2706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 name="Rectangle 2"/>
            <p:cNvSpPr txBox="1">
              <a:spLocks noChangeArrowheads="1"/>
            </p:cNvSpPr>
            <p:nvPr/>
          </p:nvSpPr>
          <p:spPr bwMode="auto">
            <a:xfrm>
              <a:off x="5148064" y="5364799"/>
              <a:ext cx="1442409" cy="5928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400" b="1" dirty="0">
                  <a:solidFill>
                    <a:srgbClr val="FFFFFF"/>
                  </a:solidFill>
                  <a:effectLst>
                    <a:glow rad="127000">
                      <a:srgbClr val="000000"/>
                    </a:glow>
                  </a:effectLst>
                  <a:latin typeface="Arial" charset="0"/>
                  <a:ea typeface="ＭＳ Ｐゴシック" charset="0"/>
                  <a:cs typeface="ＭＳ Ｐゴシック" charset="0"/>
                </a:rPr>
                <a:t>Gene Tierney</a:t>
              </a:r>
            </a:p>
          </p:txBody>
        </p:sp>
      </p:grpSp>
      <p:grpSp>
        <p:nvGrpSpPr>
          <p:cNvPr id="14" name="Group 13"/>
          <p:cNvGrpSpPr>
            <a:grpSpLocks/>
          </p:cNvGrpSpPr>
          <p:nvPr/>
        </p:nvGrpSpPr>
        <p:grpSpPr bwMode="auto">
          <a:xfrm>
            <a:off x="6792913" y="3182938"/>
            <a:ext cx="2351087" cy="2774950"/>
            <a:chOff x="6792913" y="3182267"/>
            <a:chExt cx="2351087" cy="2775430"/>
          </a:xfrm>
        </p:grpSpPr>
        <p:pic>
          <p:nvPicPr>
            <p:cNvPr id="263178" name="Picture 3"/>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792913" y="3182267"/>
              <a:ext cx="2351087" cy="2767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 name="Rectangle 2"/>
            <p:cNvSpPr txBox="1">
              <a:spLocks noChangeArrowheads="1"/>
            </p:cNvSpPr>
            <p:nvPr/>
          </p:nvSpPr>
          <p:spPr bwMode="auto">
            <a:xfrm>
              <a:off x="6876256" y="5364799"/>
              <a:ext cx="2160240" cy="5928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400" b="1" dirty="0">
                  <a:solidFill>
                    <a:srgbClr val="FFFFFF"/>
                  </a:solidFill>
                  <a:effectLst>
                    <a:glow rad="127000">
                      <a:srgbClr val="000000"/>
                    </a:glow>
                  </a:effectLst>
                  <a:latin typeface="Arial" charset="0"/>
                  <a:ea typeface="ＭＳ Ｐゴシック" charset="0"/>
                  <a:cs typeface="ＭＳ Ｐゴシック" charset="0"/>
                </a:rPr>
                <a:t>Joan Fontaine</a:t>
              </a:r>
            </a:p>
          </p:txBody>
        </p:sp>
      </p:grpSp>
    </p:spTree>
    <p:extLst>
      <p:ext uri="{BB962C8B-B14F-4D97-AF65-F5344CB8AC3E}">
        <p14:creationId xmlns:p14="http://schemas.microsoft.com/office/powerpoint/2010/main" val="15883413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linds(horizontal)">
                                      <p:cBhvr>
                                        <p:cTn id="27" dur="500"/>
                                        <p:tgtEl>
                                          <p:spTgt spid="1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linds(horizontal)">
                                      <p:cBhvr>
                                        <p:cTn id="32" dur="500"/>
                                        <p:tgtEl>
                                          <p:spTgt spid="1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linds(horizontal)">
                                      <p:cBhvr>
                                        <p:cTn id="37" dur="500"/>
                                        <p:tgtEl>
                                          <p:spTgt spid="1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linds(horizontal)">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55113" cy="5876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5949280"/>
            <a:ext cx="9144000" cy="720080"/>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The Desert Inn, Las Vegas</a:t>
            </a:r>
          </a:p>
        </p:txBody>
      </p:sp>
    </p:spTree>
    <p:extLst>
      <p:ext uri="{BB962C8B-B14F-4D97-AF65-F5344CB8AC3E}">
        <p14:creationId xmlns:p14="http://schemas.microsoft.com/office/powerpoint/2010/main" val="555410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817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7698" y="422"/>
            <a:ext cx="9185276" cy="4535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2780615" y="0"/>
            <a:ext cx="3672408" cy="4536504"/>
          </a:xfrm>
          <a:solidFill>
            <a:srgbClr val="13151A"/>
          </a:solidFill>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Ecclesiastes</a:t>
            </a:r>
            <a:br>
              <a:rPr lang="en-US" sz="3200" b="1" dirty="0">
                <a:effectLst>
                  <a:glow rad="127000">
                    <a:schemeClr val="tx1"/>
                  </a:glow>
                </a:effectLst>
                <a:latin typeface="Arial" charset="0"/>
                <a:ea typeface="ＭＳ Ｐゴシック" charset="0"/>
                <a:cs typeface="ＭＳ Ｐゴシック" charset="0"/>
              </a:rPr>
            </a:br>
            <a:r>
              <a:rPr lang="en-US" sz="2800" b="1" i="1" dirty="0">
                <a:effectLst>
                  <a:glow rad="127000">
                    <a:schemeClr val="tx1"/>
                  </a:glow>
                </a:effectLst>
                <a:latin typeface="Arial" charset="0"/>
                <a:ea typeface="ＭＳ Ｐゴシック" charset="0"/>
                <a:cs typeface="ＭＳ Ｐゴシック" charset="0"/>
              </a:rPr>
              <a:t>A King</a:t>
            </a:r>
            <a:r>
              <a:rPr lang="fr-FR" sz="2800" b="1" i="1" dirty="0">
                <a:effectLst>
                  <a:glow rad="127000">
                    <a:schemeClr val="tx1"/>
                  </a:glow>
                </a:effectLst>
                <a:latin typeface="Arial" charset="0"/>
                <a:ea typeface="ＭＳ Ｐゴシック" charset="0"/>
                <a:cs typeface="ＭＳ Ｐゴシック" charset="0"/>
              </a:rPr>
              <a:t>'</a:t>
            </a:r>
            <a:r>
              <a:rPr lang="en-US" sz="2800" b="1" i="1" dirty="0">
                <a:effectLst>
                  <a:glow rad="127000">
                    <a:schemeClr val="tx1"/>
                  </a:glow>
                </a:effectLst>
                <a:latin typeface="Arial" charset="0"/>
                <a:ea typeface="ＭＳ Ｐゴシック" charset="0"/>
                <a:cs typeface="ＭＳ Ｐゴシック" charset="0"/>
              </a:rPr>
              <a:t>s Ambition</a:t>
            </a:r>
          </a:p>
        </p:txBody>
      </p:sp>
      <p:sp>
        <p:nvSpPr>
          <p:cNvPr id="5" name="Rectangle 2"/>
          <p:cNvSpPr txBox="1">
            <a:spLocks noChangeArrowheads="1"/>
          </p:cNvSpPr>
          <p:nvPr/>
        </p:nvSpPr>
        <p:spPr bwMode="auto">
          <a:xfrm>
            <a:off x="-11798" y="1944216"/>
            <a:ext cx="2792413" cy="647700"/>
          </a:xfrm>
          <a:prstGeom prst="rect">
            <a:avLst/>
          </a:prstGeom>
          <a:blipFill rotWithShape="1">
            <a:blip r:embed="rId4"/>
            <a:tile tx="0" ty="0" sx="100000" sy="100000" flip="none" algn="tl"/>
          </a:blip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000" b="1" dirty="0">
                <a:solidFill>
                  <a:srgbClr val="000000"/>
                </a:solidFill>
                <a:latin typeface="Arial" charset="0"/>
                <a:ea typeface="ＭＳ Ｐゴシック" charset="0"/>
                <a:cs typeface="ＭＳ Ｐゴシック" charset="0"/>
              </a:rPr>
              <a:t>A UNIQUE AUTHOR</a:t>
            </a:r>
          </a:p>
        </p:txBody>
      </p:sp>
    </p:spTree>
    <p:extLst>
      <p:ext uri="{BB962C8B-B14F-4D97-AF65-F5344CB8AC3E}">
        <p14:creationId xmlns:p14="http://schemas.microsoft.com/office/powerpoint/2010/main" val="17286820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148263" y="2636838"/>
            <a:ext cx="3995737" cy="3455987"/>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Howard Hughes (1905-1976)</a:t>
            </a:r>
          </a:p>
        </p:txBody>
      </p:sp>
      <p:pic>
        <p:nvPicPr>
          <p:cNvPr id="26931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908050"/>
            <a:ext cx="9223375" cy="5976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700338" y="0"/>
            <a:ext cx="3514725" cy="4365625"/>
          </a:xfrm>
          <a:prstGeom prst="rect">
            <a:avLst/>
          </a:prstGeom>
          <a:noFill/>
          <a:ln w="57150">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4060088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4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96953"/>
            <a:ext cx="9144000" cy="1296343"/>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Howard Hughes</a:t>
            </a:r>
          </a:p>
        </p:txBody>
      </p:sp>
      <p:pic>
        <p:nvPicPr>
          <p:cNvPr id="27136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87375" y="620713"/>
            <a:ext cx="7872413" cy="553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60699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6858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3131840" y="2492896"/>
            <a:ext cx="6012160" cy="4247728"/>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What are the </a:t>
            </a:r>
            <a:r>
              <a:rPr lang="en-US" sz="4800" b="1" dirty="0">
                <a:solidFill>
                  <a:srgbClr val="FFFF00"/>
                </a:solidFill>
                <a:effectLst>
                  <a:glow rad="127000">
                    <a:schemeClr val="tx1"/>
                  </a:glow>
                </a:effectLst>
                <a:latin typeface="Arial" charset="0"/>
                <a:ea typeface="ＭＳ Ｐゴシック" charset="0"/>
                <a:cs typeface="ＭＳ Ｐゴシック" charset="0"/>
              </a:rPr>
              <a:t>profitless</a:t>
            </a:r>
            <a:r>
              <a:rPr lang="en-US" sz="4800" b="1" dirty="0">
                <a:effectLst>
                  <a:glow rad="127000">
                    <a:schemeClr val="tx1"/>
                  </a:glow>
                </a:effectLst>
                <a:latin typeface="Arial" charset="0"/>
                <a:ea typeface="ＭＳ Ｐゴシック" charset="0"/>
                <a:cs typeface="ＭＳ Ｐゴシック" charset="0"/>
              </a:rPr>
              <a:t> pursuits that we should avoid?</a:t>
            </a:r>
          </a:p>
        </p:txBody>
      </p:sp>
      <p:sp>
        <p:nvSpPr>
          <p:cNvPr id="6" name="Rectangle 2"/>
          <p:cNvSpPr txBox="1">
            <a:spLocks noChangeArrowheads="1"/>
          </p:cNvSpPr>
          <p:nvPr/>
        </p:nvSpPr>
        <p:spPr bwMode="auto">
          <a:xfrm>
            <a:off x="-23813" y="333375"/>
            <a:ext cx="9144001" cy="10080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7200" b="1" dirty="0">
                <a:solidFill>
                  <a:srgbClr val="FFFFFF"/>
                </a:solidFill>
                <a:effectLst>
                  <a:glow rad="127000">
                    <a:srgbClr val="000000"/>
                  </a:glow>
                </a:effectLst>
                <a:latin typeface="Arial" charset="0"/>
                <a:ea typeface="ＭＳ Ｐゴシック" charset="0"/>
                <a:cs typeface="ＭＳ Ｐゴシック" charset="0"/>
              </a:rPr>
              <a:t>Ecclesiastes</a:t>
            </a:r>
            <a:endParaRPr lang="en-US" sz="8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439913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750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68313" y="-50800"/>
            <a:ext cx="9625013" cy="693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27384"/>
            <a:ext cx="9144000" cy="1296343"/>
          </a:xfrm>
          <a:effectLst>
            <a:outerShdw blurRad="63500" dist="35921" dir="2700000" algn="ctr" rotWithShape="0">
              <a:schemeClr val="tx2">
                <a:alpha val="74998"/>
              </a:schemeClr>
            </a:outerShdw>
          </a:effectLst>
        </p:spPr>
        <p:txBody>
          <a:bodyPr/>
          <a:lstStyle/>
          <a:p>
            <a:pPr algn="l">
              <a:defRPr/>
            </a:pPr>
            <a:r>
              <a:rPr lang="en-US" sz="5400" b="1" dirty="0">
                <a:effectLst>
                  <a:glow rad="127000">
                    <a:schemeClr val="tx1"/>
                  </a:glow>
                </a:effectLst>
                <a:latin typeface="Arial" charset="0"/>
                <a:ea typeface="ＭＳ Ｐゴシック" charset="0"/>
                <a:cs typeface="ＭＳ Ｐゴシック" charset="0"/>
              </a:rPr>
              <a:t>Solomon</a:t>
            </a:r>
          </a:p>
        </p:txBody>
      </p:sp>
      <p:sp>
        <p:nvSpPr>
          <p:cNvPr id="6" name="Rectangle 2"/>
          <p:cNvSpPr txBox="1">
            <a:spLocks noChangeArrowheads="1"/>
          </p:cNvSpPr>
          <p:nvPr/>
        </p:nvSpPr>
        <p:spPr bwMode="auto">
          <a:xfrm>
            <a:off x="2555776" y="5733256"/>
            <a:ext cx="6588224" cy="1008112"/>
          </a:xfrm>
          <a:prstGeom prst="rect">
            <a:avLst/>
          </a:prstGeom>
          <a:solidFill>
            <a:srgbClr val="0D0D0D"/>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6000" b="1" dirty="0">
                <a:solidFill>
                  <a:srgbClr val="FFFFFF"/>
                </a:solidFill>
                <a:effectLst>
                  <a:glow rad="127000">
                    <a:srgbClr val="000000"/>
                  </a:glow>
                </a:effectLst>
                <a:latin typeface="Arial" charset="0"/>
                <a:ea typeface="ＭＳ Ｐゴシック" charset="0"/>
                <a:cs typeface="ＭＳ Ｐゴシック" charset="0"/>
              </a:rPr>
              <a:t>Ecclesiastes</a:t>
            </a:r>
          </a:p>
        </p:txBody>
      </p:sp>
      <p:sp>
        <p:nvSpPr>
          <p:cNvPr id="5" name="Rectangle 2"/>
          <p:cNvSpPr txBox="1">
            <a:spLocks noChangeArrowheads="1"/>
          </p:cNvSpPr>
          <p:nvPr/>
        </p:nvSpPr>
        <p:spPr bwMode="auto">
          <a:xfrm>
            <a:off x="3707904" y="116632"/>
            <a:ext cx="5292080" cy="410445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en-US" sz="3600" b="1" dirty="0">
                <a:solidFill>
                  <a:srgbClr val="FFFFFF"/>
                </a:solidFill>
                <a:effectLst>
                  <a:glow rad="127000">
                    <a:srgbClr val="000000"/>
                  </a:glow>
                </a:effectLst>
                <a:latin typeface="Arial" charset="0"/>
                <a:ea typeface="ＭＳ Ｐゴシック" charset="0"/>
                <a:cs typeface="ＭＳ Ｐゴシック" charset="0"/>
              </a:rPr>
              <a:t>"I, the Teacher, was king of Israel, and I lived in Jerusalem" </a:t>
            </a:r>
            <a:br>
              <a:rPr lang="en-US" sz="3600" b="1" dirty="0">
                <a:solidFill>
                  <a:srgbClr val="FFFFFF"/>
                </a:solidFill>
                <a:effectLst>
                  <a:glow rad="127000">
                    <a:srgbClr val="000000"/>
                  </a:glow>
                </a:effectLst>
                <a:latin typeface="Arial" charset="0"/>
                <a:ea typeface="ＭＳ Ｐゴシック" charset="0"/>
                <a:cs typeface="ＭＳ Ｐゴシック" charset="0"/>
              </a:rPr>
            </a:br>
            <a:r>
              <a:rPr lang="en-US" sz="3600" b="1" dirty="0">
                <a:solidFill>
                  <a:srgbClr val="FFFFFF"/>
                </a:solidFill>
                <a:effectLst>
                  <a:glow rad="127000">
                    <a:srgbClr val="000000"/>
                  </a:glow>
                </a:effectLst>
                <a:latin typeface="Arial" charset="0"/>
                <a:ea typeface="ＭＳ Ｐゴシック" charset="0"/>
                <a:cs typeface="ＭＳ Ｐゴシック" charset="0"/>
              </a:rPr>
              <a:t>(1:12 </a:t>
            </a:r>
            <a:r>
              <a:rPr lang="en-US" sz="3200" b="1" dirty="0">
                <a:solidFill>
                  <a:srgbClr val="FFFFFF"/>
                </a:solidFill>
                <a:effectLst>
                  <a:glow rad="127000">
                    <a:srgbClr val="000000"/>
                  </a:glow>
                </a:effectLst>
                <a:latin typeface="Arial" charset="0"/>
                <a:ea typeface="ＭＳ Ｐゴシック" charset="0"/>
                <a:cs typeface="ＭＳ Ｐゴシック" charset="0"/>
              </a:rPr>
              <a:t>NLT</a:t>
            </a:r>
            <a:r>
              <a:rPr lang="en-US" sz="36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3244542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26931"/>
            <a:ext cx="9144000" cy="1556792"/>
          </a:xfrm>
          <a:effectLst>
            <a:outerShdw blurRad="63500" dist="35921" dir="2700000" algn="ctr" rotWithShape="0">
              <a:schemeClr val="tx2">
                <a:alpha val="74998"/>
              </a:schemeClr>
            </a:outerShdw>
          </a:effectLst>
        </p:spPr>
        <p:txBody>
          <a:bodyPr/>
          <a:lstStyle/>
          <a:p>
            <a:pPr>
              <a:defRPr/>
            </a:pPr>
            <a:r>
              <a:rPr lang="en-US" b="1" i="1" dirty="0">
                <a:effectLst/>
                <a:latin typeface="Arial" charset="0"/>
                <a:ea typeface="ＭＳ Ｐゴシック" charset="0"/>
                <a:cs typeface="ＭＳ Ｐゴシック" charset="0"/>
              </a:rPr>
              <a:t>Israel</a:t>
            </a:r>
            <a:r>
              <a:rPr lang="fr-FR" b="1" i="1" dirty="0">
                <a:effectLst/>
                <a:latin typeface="Arial" charset="0"/>
                <a:ea typeface="ＭＳ Ｐゴシック" charset="0"/>
                <a:cs typeface="ＭＳ Ｐゴシック" charset="0"/>
              </a:rPr>
              <a:t>'</a:t>
            </a:r>
            <a:r>
              <a:rPr lang="en-US" b="1" i="1" dirty="0">
                <a:effectLst/>
                <a:latin typeface="Arial" charset="0"/>
                <a:ea typeface="ＭＳ Ｐゴシック" charset="0"/>
                <a:cs typeface="ＭＳ Ｐゴシック" charset="0"/>
              </a:rPr>
              <a:t>s Golden Age</a:t>
            </a:r>
          </a:p>
        </p:txBody>
      </p:sp>
      <p:pic>
        <p:nvPicPr>
          <p:cNvPr id="27955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887788" y="1284288"/>
            <a:ext cx="5364162" cy="3706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9556" name="Picture 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4532313" cy="5516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73043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4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68313" y="-50800"/>
            <a:ext cx="9625013" cy="693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27384"/>
            <a:ext cx="3347864" cy="1296343"/>
          </a:xfrm>
          <a:effectLst>
            <a:outerShdw blurRad="63500" dist="35921" dir="2700000" algn="ctr" rotWithShape="0">
              <a:schemeClr val="tx2">
                <a:alpha val="74998"/>
              </a:schemeClr>
            </a:outerShdw>
          </a:effectLst>
        </p:spPr>
        <p:txBody>
          <a:bodyPr/>
          <a:lstStyle/>
          <a:p>
            <a:pPr algn="l">
              <a:defRPr/>
            </a:pPr>
            <a:r>
              <a:rPr lang="en-US" sz="5400" b="1" dirty="0">
                <a:effectLst>
                  <a:glow rad="127000">
                    <a:schemeClr val="tx1"/>
                  </a:glow>
                </a:effectLst>
                <a:latin typeface="Arial" charset="0"/>
                <a:ea typeface="ＭＳ Ｐゴシック" charset="0"/>
                <a:cs typeface="ＭＳ Ｐゴシック" charset="0"/>
              </a:rPr>
              <a:t>Fleeting</a:t>
            </a:r>
          </a:p>
        </p:txBody>
      </p:sp>
      <p:sp>
        <p:nvSpPr>
          <p:cNvPr id="6" name="Rectangle 2"/>
          <p:cNvSpPr txBox="1">
            <a:spLocks noChangeArrowheads="1"/>
          </p:cNvSpPr>
          <p:nvPr/>
        </p:nvSpPr>
        <p:spPr bwMode="auto">
          <a:xfrm>
            <a:off x="2555776" y="5733256"/>
            <a:ext cx="6588224" cy="1008112"/>
          </a:xfrm>
          <a:prstGeom prst="rect">
            <a:avLst/>
          </a:prstGeom>
          <a:solidFill>
            <a:srgbClr val="0D0D0D"/>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6000" b="1" dirty="0">
                <a:solidFill>
                  <a:srgbClr val="FFFFFF"/>
                </a:solidFill>
                <a:effectLst>
                  <a:glow rad="127000">
                    <a:srgbClr val="000000"/>
                  </a:glow>
                </a:effectLst>
                <a:latin typeface="Arial" charset="0"/>
                <a:ea typeface="ＭＳ Ｐゴシック" charset="0"/>
                <a:cs typeface="ＭＳ Ｐゴシック" charset="0"/>
              </a:rPr>
              <a:t>Ecclesiastes</a:t>
            </a:r>
          </a:p>
        </p:txBody>
      </p:sp>
      <p:sp>
        <p:nvSpPr>
          <p:cNvPr id="5" name="Rectangle 2"/>
          <p:cNvSpPr txBox="1">
            <a:spLocks noChangeArrowheads="1"/>
          </p:cNvSpPr>
          <p:nvPr/>
        </p:nvSpPr>
        <p:spPr bwMode="auto">
          <a:xfrm>
            <a:off x="3168352" y="144016"/>
            <a:ext cx="5796136" cy="551723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en-US" sz="3600" b="1" dirty="0">
                <a:solidFill>
                  <a:srgbClr val="FFFFFF"/>
                </a:solidFill>
                <a:effectLst>
                  <a:glow rad="127000">
                    <a:srgbClr val="000000"/>
                  </a:glow>
                </a:effectLst>
                <a:latin typeface="Arial" charset="0"/>
                <a:ea typeface="ＭＳ Ｐゴシック" charset="0"/>
                <a:cs typeface="ＭＳ Ｐゴシック" charset="0"/>
              </a:rPr>
              <a:t>"I observed everything going on under the sun, and really, it is all meaningless—like chasing the wind" </a:t>
            </a:r>
            <a:br>
              <a:rPr lang="en-US" sz="3600" b="1" dirty="0">
                <a:solidFill>
                  <a:srgbClr val="FFFFFF"/>
                </a:solidFill>
                <a:effectLst>
                  <a:glow rad="127000">
                    <a:srgbClr val="000000"/>
                  </a:glow>
                </a:effectLst>
                <a:latin typeface="Arial" charset="0"/>
                <a:ea typeface="ＭＳ Ｐゴシック" charset="0"/>
                <a:cs typeface="ＭＳ Ｐゴシック" charset="0"/>
              </a:rPr>
            </a:br>
            <a:r>
              <a:rPr lang="en-US" sz="3600" b="1" dirty="0">
                <a:solidFill>
                  <a:srgbClr val="FFFFFF"/>
                </a:solidFill>
                <a:effectLst>
                  <a:glow rad="127000">
                    <a:srgbClr val="000000"/>
                  </a:glow>
                </a:effectLst>
                <a:latin typeface="Arial" charset="0"/>
                <a:ea typeface="ＭＳ Ｐゴシック" charset="0"/>
                <a:cs typeface="ＭＳ Ｐゴシック" charset="0"/>
              </a:rPr>
              <a:t>(1:14 </a:t>
            </a:r>
            <a:r>
              <a:rPr lang="en-US" sz="3200" b="1" dirty="0">
                <a:solidFill>
                  <a:srgbClr val="FFFFFF"/>
                </a:solidFill>
                <a:effectLst>
                  <a:glow rad="127000">
                    <a:srgbClr val="000000"/>
                  </a:glow>
                </a:effectLst>
                <a:latin typeface="Arial" charset="0"/>
                <a:ea typeface="ＭＳ Ｐゴシック" charset="0"/>
                <a:cs typeface="ＭＳ Ｐゴシック" charset="0"/>
              </a:rPr>
              <a:t>NLT</a:t>
            </a:r>
            <a:r>
              <a:rPr lang="en-US" sz="36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9929549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idx="4294967295"/>
          </p:nvPr>
        </p:nvSpPr>
        <p:spPr/>
        <p:txBody>
          <a:bodyPr/>
          <a:lstStyle/>
          <a:p>
            <a:pPr eaLnBrk="1" hangingPunct="1">
              <a:defRPr/>
            </a:pPr>
            <a:r>
              <a:rPr lang="en-US" dirty="0">
                <a:latin typeface="Arial" charset="0"/>
              </a:rPr>
              <a:t>Cover</a:t>
            </a:r>
          </a:p>
        </p:txBody>
      </p:sp>
      <p:pic>
        <p:nvPicPr>
          <p:cNvPr id="287746" name="Picture 3" descr="seriesUnderSu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7747" name="Rectangle 5"/>
          <p:cNvSpPr>
            <a:spLocks noChangeArrowheads="1"/>
          </p:cNvSpPr>
          <p:nvPr/>
        </p:nvSpPr>
        <p:spPr bwMode="auto">
          <a:xfrm>
            <a:off x="2484438" y="4292600"/>
            <a:ext cx="6551612" cy="1223963"/>
          </a:xfrm>
          <a:prstGeom prst="rect">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defTabSz="914400" eaLnBrk="0" fontAlgn="base" hangingPunct="0">
              <a:spcBef>
                <a:spcPct val="0"/>
              </a:spcBef>
              <a:spcAft>
                <a:spcPct val="0"/>
              </a:spcAft>
            </a:pPr>
            <a:endParaRPr lang="en-US" sz="2500" b="1">
              <a:solidFill>
                <a:srgbClr val="CC0000"/>
              </a:solidFill>
              <a:latin typeface="Times New Roman" charset="0"/>
              <a:ea typeface="ＭＳ Ｐゴシック" charset="0"/>
              <a:cs typeface="ＭＳ Ｐゴシック" charset="0"/>
            </a:endParaRPr>
          </a:p>
        </p:txBody>
      </p:sp>
      <p:sp>
        <p:nvSpPr>
          <p:cNvPr id="287748" name="Rectangle 7"/>
          <p:cNvSpPr>
            <a:spLocks noChangeArrowheads="1"/>
          </p:cNvSpPr>
          <p:nvPr/>
        </p:nvSpPr>
        <p:spPr bwMode="auto">
          <a:xfrm>
            <a:off x="2484438" y="5516563"/>
            <a:ext cx="6551612" cy="1225550"/>
          </a:xfrm>
          <a:prstGeom prst="rect">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defTabSz="914400" eaLnBrk="0" fontAlgn="base" hangingPunct="0">
              <a:spcBef>
                <a:spcPct val="0"/>
              </a:spcBef>
              <a:spcAft>
                <a:spcPct val="0"/>
              </a:spcAft>
            </a:pPr>
            <a:endParaRPr lang="en-US" sz="2500" b="1">
              <a:solidFill>
                <a:srgbClr val="CC0000"/>
              </a:solidFill>
              <a:latin typeface="Times New Roman" charset="0"/>
              <a:ea typeface="ＭＳ Ｐゴシック" charset="0"/>
              <a:cs typeface="ＭＳ Ｐゴシック" charset="0"/>
            </a:endParaRPr>
          </a:p>
        </p:txBody>
      </p:sp>
      <p:sp>
        <p:nvSpPr>
          <p:cNvPr id="287749" name="WordArt 6"/>
          <p:cNvSpPr>
            <a:spLocks noChangeArrowheads="1" noChangeShapeType="1" noTextEdit="1"/>
          </p:cNvSpPr>
          <p:nvPr/>
        </p:nvSpPr>
        <p:spPr bwMode="auto">
          <a:xfrm>
            <a:off x="2843213" y="4365625"/>
            <a:ext cx="6119812" cy="936625"/>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a:gradFill rotWithShape="1">
                  <a:gsLst>
                    <a:gs pos="0">
                      <a:srgbClr val="FFFF00"/>
                    </a:gs>
                    <a:gs pos="100000">
                      <a:srgbClr val="FF9933"/>
                    </a:gs>
                  </a:gsLst>
                  <a:path path="rect">
                    <a:fillToRect l="50000" t="50000" r="50000" b="50000"/>
                  </a:path>
                </a:gradFill>
                <a:effectLst>
                  <a:outerShdw blurRad="63500" dist="38099" dir="2700000" algn="ctr" rotWithShape="0">
                    <a:srgbClr val="5F5F5F">
                      <a:alpha val="79999"/>
                    </a:srgbClr>
                  </a:outerShdw>
                </a:effectLst>
                <a:latin typeface="Impact"/>
                <a:ea typeface="Impact"/>
                <a:cs typeface="Impact"/>
              </a:rPr>
              <a:t>Profitless Pursuits</a:t>
            </a:r>
          </a:p>
        </p:txBody>
      </p:sp>
      <p:sp>
        <p:nvSpPr>
          <p:cNvPr id="9" name="Rectangle 2"/>
          <p:cNvSpPr txBox="1">
            <a:spLocks noChangeArrowheads="1"/>
          </p:cNvSpPr>
          <p:nvPr/>
        </p:nvSpPr>
        <p:spPr bwMode="auto">
          <a:xfrm>
            <a:off x="179511" y="44624"/>
            <a:ext cx="4680521" cy="410445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7200" b="1" kern="0" dirty="0">
                <a:solidFill>
                  <a:srgbClr val="FFFFFF"/>
                </a:solidFill>
                <a:effectLst>
                  <a:glow rad="127000">
                    <a:srgbClr val="000000"/>
                  </a:glow>
                </a:effectLst>
                <a:latin typeface="Arial" charset="0"/>
                <a:ea typeface="ＭＳ Ｐゴシック" charset="0"/>
                <a:cs typeface="ＭＳ Ｐゴシック" charset="0"/>
              </a:rPr>
              <a:t>Let</a:t>
            </a:r>
            <a:r>
              <a:rPr lang="fr-FR" sz="7200" b="1" kern="0" dirty="0">
                <a:solidFill>
                  <a:srgbClr val="FFFFFF"/>
                </a:solidFill>
                <a:effectLst>
                  <a:glow rad="127000">
                    <a:srgbClr val="000000"/>
                  </a:glow>
                </a:effectLst>
                <a:latin typeface="Arial" charset="0"/>
                <a:ea typeface="ＭＳ Ｐゴシック" charset="0"/>
                <a:cs typeface="ＭＳ Ｐゴシック" charset="0"/>
              </a:rPr>
              <a:t>'</a:t>
            </a:r>
            <a:r>
              <a:rPr lang="en-US" sz="7200" b="1" kern="0" dirty="0">
                <a:solidFill>
                  <a:srgbClr val="FFFFFF"/>
                </a:solidFill>
                <a:effectLst>
                  <a:glow rad="127000">
                    <a:srgbClr val="000000"/>
                  </a:glow>
                </a:effectLst>
                <a:latin typeface="Arial" charset="0"/>
                <a:ea typeface="ＭＳ Ｐゴシック" charset="0"/>
                <a:cs typeface="ＭＳ Ｐゴシック" charset="0"/>
              </a:rPr>
              <a:t>s see 5 of them…</a:t>
            </a:r>
          </a:p>
        </p:txBody>
      </p:sp>
      <p:sp>
        <p:nvSpPr>
          <p:cNvPr id="287751" name="WordArt 6"/>
          <p:cNvSpPr>
            <a:spLocks noChangeArrowheads="1" noChangeShapeType="1" noTextEdit="1"/>
          </p:cNvSpPr>
          <p:nvPr/>
        </p:nvSpPr>
        <p:spPr bwMode="auto">
          <a:xfrm>
            <a:off x="2700338" y="5589588"/>
            <a:ext cx="6119812" cy="936625"/>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a:gradFill rotWithShape="1">
                  <a:gsLst>
                    <a:gs pos="0">
                      <a:srgbClr val="FFFF00"/>
                    </a:gs>
                    <a:gs pos="100000">
                      <a:srgbClr val="FF9933"/>
                    </a:gs>
                  </a:gsLst>
                  <a:path path="rect">
                    <a:fillToRect l="50000" t="50000" r="50000" b="50000"/>
                  </a:path>
                </a:gradFill>
                <a:effectLst>
                  <a:outerShdw blurRad="63500" dist="38099" dir="2700000" algn="ctr" rotWithShape="0">
                    <a:srgbClr val="5F5F5F">
                      <a:alpha val="79999"/>
                    </a:srgbClr>
                  </a:outerShdw>
                </a:effectLst>
                <a:latin typeface="Impact"/>
                <a:ea typeface="Impact"/>
                <a:cs typeface="Impact"/>
              </a:rPr>
              <a:t>Under the Sun</a:t>
            </a:r>
          </a:p>
        </p:txBody>
      </p:sp>
    </p:spTree>
    <p:extLst>
      <p:ext uri="{BB962C8B-B14F-4D97-AF65-F5344CB8AC3E}">
        <p14:creationId xmlns:p14="http://schemas.microsoft.com/office/powerpoint/2010/main" val="20669020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9794"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8263" y="260350"/>
            <a:ext cx="9248776" cy="638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79388" y="333375"/>
            <a:ext cx="8980487" cy="1295400"/>
          </a:xfrm>
          <a:effectLst>
            <a:outerShdw blurRad="63500" dist="35921" dir="2700000" algn="ctr" rotWithShape="0">
              <a:schemeClr val="tx2">
                <a:alpha val="74998"/>
              </a:schemeClr>
            </a:outerShdw>
          </a:effectLst>
        </p:spPr>
        <p:txBody>
          <a:bodyPr/>
          <a:lstStyle/>
          <a:p>
            <a:pPr marL="442913" indent="-442913" algn="l">
              <a:defRPr/>
            </a:pPr>
            <a:r>
              <a:rPr lang="en-US" b="1" dirty="0">
                <a:effectLst>
                  <a:glow rad="127000">
                    <a:schemeClr val="tx1"/>
                  </a:glow>
                </a:effectLst>
                <a:latin typeface="Arial" charset="0"/>
                <a:ea typeface="ＭＳ Ｐゴシック" charset="0"/>
                <a:cs typeface="ＭＳ Ｐゴシック" charset="0"/>
              </a:rPr>
              <a:t>1. </a:t>
            </a:r>
            <a:r>
              <a:rPr lang="en-US" b="1" dirty="0">
                <a:solidFill>
                  <a:srgbClr val="FFFF00"/>
                </a:solidFill>
                <a:effectLst>
                  <a:glow rad="127000">
                    <a:schemeClr val="tx1"/>
                  </a:glow>
                </a:effectLst>
                <a:latin typeface="Arial" charset="0"/>
                <a:ea typeface="ＭＳ Ｐゴシック" charset="0"/>
                <a:cs typeface="ＭＳ Ｐゴシック" charset="0"/>
              </a:rPr>
              <a:t>Prudence</a:t>
            </a:r>
            <a:r>
              <a:rPr lang="en-US" b="1" dirty="0">
                <a:effectLst>
                  <a:glow rad="127000">
                    <a:schemeClr val="tx1"/>
                  </a:glow>
                </a:effectLst>
                <a:latin typeface="Arial" charset="0"/>
                <a:ea typeface="ＭＳ Ｐゴシック" charset="0"/>
                <a:cs typeface="ＭＳ Ｐゴシック" charset="0"/>
              </a:rPr>
              <a:t> </a:t>
            </a:r>
            <a:r>
              <a:rPr lang="en-US" b="1" dirty="0" err="1">
                <a:effectLst>
                  <a:glow rad="127000">
                    <a:schemeClr val="tx1"/>
                  </a:glow>
                </a:effectLst>
                <a:latin typeface="Arial" charset="0"/>
                <a:ea typeface="ＭＳ Ｐゴシック" charset="0"/>
                <a:cs typeface="ＭＳ Ｐゴシック" charset="0"/>
              </a:rPr>
              <a:t>doesn</a:t>
            </a:r>
            <a:r>
              <a:rPr lang="fr-FR"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t satisfy (1:16-18; 2:12-16).</a:t>
            </a:r>
          </a:p>
        </p:txBody>
      </p:sp>
    </p:spTree>
    <p:extLst>
      <p:ext uri="{BB962C8B-B14F-4D97-AF65-F5344CB8AC3E}">
        <p14:creationId xmlns:p14="http://schemas.microsoft.com/office/powerpoint/2010/main" val="8120347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79388" y="333375"/>
            <a:ext cx="8980487" cy="1295400"/>
          </a:xfrm>
          <a:effectLst>
            <a:outerShdw blurRad="63500" dist="35921" dir="2700000" algn="ctr" rotWithShape="0">
              <a:schemeClr val="tx2">
                <a:alpha val="74998"/>
              </a:schemeClr>
            </a:outerShdw>
          </a:effectLst>
        </p:spPr>
        <p:txBody>
          <a:bodyPr/>
          <a:lstStyle/>
          <a:p>
            <a:pPr marL="622300" indent="-622300" algn="l">
              <a:defRPr/>
            </a:pPr>
            <a:r>
              <a:rPr lang="en-US" b="1" dirty="0">
                <a:effectLst>
                  <a:glow rad="127000">
                    <a:schemeClr val="tx1"/>
                  </a:glow>
                </a:effectLst>
                <a:latin typeface="Arial" charset="0"/>
                <a:ea typeface="ＭＳ Ｐゴシック" charset="0"/>
                <a:cs typeface="ＭＳ Ｐゴシック" charset="0"/>
              </a:rPr>
              <a:t>2. </a:t>
            </a:r>
            <a:r>
              <a:rPr lang="en-US" b="1" dirty="0">
                <a:solidFill>
                  <a:srgbClr val="FFFF00"/>
                </a:solidFill>
                <a:effectLst>
                  <a:glow rad="127000">
                    <a:schemeClr val="tx1"/>
                  </a:glow>
                </a:effectLst>
                <a:latin typeface="Arial" charset="0"/>
                <a:ea typeface="ＭＳ Ｐゴシック" charset="0"/>
                <a:cs typeface="ＭＳ Ｐゴシック" charset="0"/>
              </a:rPr>
              <a:t>Pleasure</a:t>
            </a:r>
            <a:r>
              <a:rPr lang="en-US" b="1" dirty="0">
                <a:effectLst>
                  <a:glow rad="127000">
                    <a:schemeClr val="tx1"/>
                  </a:glow>
                </a:effectLst>
                <a:latin typeface="Arial" charset="0"/>
                <a:ea typeface="ＭＳ Ｐゴシック" charset="0"/>
                <a:cs typeface="ＭＳ Ｐゴシック" charset="0"/>
              </a:rPr>
              <a:t> </a:t>
            </a:r>
            <a:r>
              <a:rPr lang="en-US" b="1" dirty="0" err="1">
                <a:effectLst>
                  <a:glow rad="127000">
                    <a:schemeClr val="tx1"/>
                  </a:glow>
                </a:effectLst>
                <a:latin typeface="Arial" charset="0"/>
                <a:ea typeface="ＭＳ Ｐゴシック" charset="0"/>
                <a:cs typeface="ＭＳ Ｐゴシック" charset="0"/>
              </a:rPr>
              <a:t>doesn</a:t>
            </a:r>
            <a:r>
              <a:rPr lang="fr-FR"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t satisfy (2:1-3).</a:t>
            </a:r>
          </a:p>
        </p:txBody>
      </p:sp>
      <p:pic>
        <p:nvPicPr>
          <p:cNvPr id="296962"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844800" y="2046288"/>
            <a:ext cx="3441700" cy="236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6963"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23850" y="4090988"/>
            <a:ext cx="5969000" cy="279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6964" name="Picture 1"/>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435600" y="3357563"/>
            <a:ext cx="3238500" cy="2222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20636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79388" y="333375"/>
            <a:ext cx="8980487" cy="1295400"/>
          </a:xfrm>
          <a:effectLst>
            <a:outerShdw blurRad="63500" dist="35921" dir="2700000" algn="ctr" rotWithShape="0">
              <a:schemeClr val="tx2">
                <a:alpha val="74998"/>
              </a:schemeClr>
            </a:outerShdw>
          </a:effectLst>
        </p:spPr>
        <p:txBody>
          <a:bodyPr/>
          <a:lstStyle/>
          <a:p>
            <a:pPr marL="982663" indent="-982663" algn="l">
              <a:defRPr/>
            </a:pPr>
            <a:r>
              <a:rPr lang="en-US" b="1" dirty="0">
                <a:effectLst>
                  <a:glow rad="127000">
                    <a:schemeClr val="tx1"/>
                  </a:glow>
                </a:effectLst>
                <a:latin typeface="Arial" charset="0"/>
                <a:ea typeface="ＭＳ Ｐゴシック" charset="0"/>
                <a:cs typeface="ＭＳ Ｐゴシック" charset="0"/>
              </a:rPr>
              <a:t>3.  </a:t>
            </a:r>
            <a:r>
              <a:rPr lang="en-US" b="1" dirty="0">
                <a:solidFill>
                  <a:srgbClr val="FFFF00"/>
                </a:solidFill>
                <a:effectLst>
                  <a:glow rad="127000">
                    <a:schemeClr val="tx1"/>
                  </a:glow>
                </a:effectLst>
                <a:latin typeface="Arial" charset="0"/>
                <a:ea typeface="ＭＳ Ｐゴシック" charset="0"/>
                <a:cs typeface="ＭＳ Ｐゴシック" charset="0"/>
              </a:rPr>
              <a:t>Projects</a:t>
            </a:r>
            <a:r>
              <a:rPr lang="en-US" b="1" dirty="0">
                <a:effectLst>
                  <a:glow rad="127000">
                    <a:schemeClr val="tx1"/>
                  </a:glow>
                </a:effectLst>
                <a:latin typeface="Arial" charset="0"/>
                <a:ea typeface="ＭＳ Ｐゴシック" charset="0"/>
                <a:cs typeface="ＭＳ Ｐゴシック" charset="0"/>
              </a:rPr>
              <a:t> don</a:t>
            </a:r>
            <a:r>
              <a:rPr lang="fr-FR"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t satisfy (2:4-6).</a:t>
            </a:r>
          </a:p>
        </p:txBody>
      </p:sp>
      <p:pic>
        <p:nvPicPr>
          <p:cNvPr id="323586"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23850" y="1844675"/>
            <a:ext cx="8424863" cy="5006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74447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5745" name="Picture 2" descr="scroll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75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5746" name="WordArt 3"/>
          <p:cNvSpPr>
            <a:spLocks noChangeArrowheads="1" noChangeShapeType="1" noTextEdit="1"/>
          </p:cNvSpPr>
          <p:nvPr/>
        </p:nvSpPr>
        <p:spPr bwMode="auto">
          <a:xfrm rot="-337604">
            <a:off x="6704013" y="1116013"/>
            <a:ext cx="2209800" cy="642937"/>
          </a:xfrm>
          <a:prstGeom prst="rect">
            <a:avLst/>
          </a:prstGeom>
        </p:spPr>
        <p:txBody>
          <a:bodyPr wrap="none" fromWordArt="1">
            <a:prstTxWarp prst="textSlantUp">
              <a:avLst>
                <a:gd name="adj" fmla="val 32056"/>
              </a:avLst>
            </a:prstTxWarp>
          </a:bodyPr>
          <a:lstStyle/>
          <a:p>
            <a:pPr algn="ctr" defTabSz="914400" eaLnBrk="0" fontAlgn="base" hangingPunct="0">
              <a:spcBef>
                <a:spcPct val="0"/>
              </a:spcBef>
              <a:spcAft>
                <a:spcPct val="0"/>
              </a:spcAft>
            </a:pPr>
            <a:r>
              <a:rPr lang="en-US" sz="3600" kern="10">
                <a:ln w="9525">
                  <a:solidFill>
                    <a:srgbClr val="CC99FF"/>
                  </a:solidFill>
                  <a:round/>
                  <a:headEnd/>
                  <a:tailEnd/>
                </a:ln>
                <a:gradFill rotWithShape="1">
                  <a:gsLst>
                    <a:gs pos="0">
                      <a:srgbClr val="CC00CC"/>
                    </a:gs>
                    <a:gs pos="100000">
                      <a:srgbClr val="6600CC"/>
                    </a:gs>
                  </a:gsLst>
                  <a:lin ang="16500000" scaled="1"/>
                </a:gradFill>
                <a:effectLst>
                  <a:outerShdw blurRad="63500" dist="53882" dir="2700000" algn="ctr" rotWithShape="0">
                    <a:srgbClr val="9999FF">
                      <a:alpha val="79999"/>
                    </a:srgbClr>
                  </a:outerShdw>
                </a:effectLst>
                <a:latin typeface="Impact"/>
                <a:ea typeface="Impact"/>
                <a:cs typeface="Impact"/>
              </a:rPr>
              <a:t>Proverbs</a:t>
            </a:r>
          </a:p>
        </p:txBody>
      </p:sp>
      <p:sp>
        <p:nvSpPr>
          <p:cNvPr id="415747" name="WordArt 4"/>
          <p:cNvSpPr>
            <a:spLocks noChangeArrowheads="1" noChangeShapeType="1" noTextEdit="1"/>
          </p:cNvSpPr>
          <p:nvPr/>
        </p:nvSpPr>
        <p:spPr bwMode="auto">
          <a:xfrm rot="-285818">
            <a:off x="5561013" y="222250"/>
            <a:ext cx="2990850" cy="533400"/>
          </a:xfrm>
          <a:prstGeom prst="rect">
            <a:avLst/>
          </a:prstGeom>
        </p:spPr>
        <p:txBody>
          <a:bodyPr wrap="none" fromWordArt="1">
            <a:prstTxWarp prst="textSlantUp">
              <a:avLst>
                <a:gd name="adj" fmla="val 32056"/>
              </a:avLst>
            </a:prstTxWarp>
          </a:bodyPr>
          <a:lstStyle/>
          <a:p>
            <a:pPr algn="ctr" defTabSz="914400" eaLnBrk="0" fontAlgn="base" hangingPunct="0">
              <a:spcBef>
                <a:spcPct val="0"/>
              </a:spcBef>
              <a:spcAft>
                <a:spcPct val="0"/>
              </a:spcAft>
            </a:pPr>
            <a:r>
              <a:rPr lang="en-US" sz="3600" kern="10">
                <a:ln w="9525">
                  <a:solidFill>
                    <a:srgbClr val="CC99FF"/>
                  </a:solidFill>
                  <a:round/>
                  <a:headEnd/>
                  <a:tailEnd/>
                </a:ln>
                <a:gradFill rotWithShape="1">
                  <a:gsLst>
                    <a:gs pos="0">
                      <a:srgbClr val="CC00CC"/>
                    </a:gs>
                    <a:gs pos="100000">
                      <a:srgbClr val="6600CC"/>
                    </a:gs>
                  </a:gsLst>
                  <a:lin ang="16440000" scaled="1"/>
                </a:gradFill>
                <a:effectLst>
                  <a:outerShdw blurRad="63500" dist="53882" dir="2700000" algn="ctr" rotWithShape="0">
                    <a:srgbClr val="9999FF">
                      <a:alpha val="79999"/>
                    </a:srgbClr>
                  </a:outerShdw>
                </a:effectLst>
                <a:latin typeface="Impact"/>
                <a:ea typeface="Impact"/>
                <a:cs typeface="Impact"/>
              </a:rPr>
              <a:t>of Solomon</a:t>
            </a:r>
          </a:p>
        </p:txBody>
      </p:sp>
      <p:sp>
        <p:nvSpPr>
          <p:cNvPr id="415748" name="WordArt 5"/>
          <p:cNvSpPr>
            <a:spLocks noChangeArrowheads="1" noChangeShapeType="1" noTextEdit="1"/>
          </p:cNvSpPr>
          <p:nvPr/>
        </p:nvSpPr>
        <p:spPr bwMode="auto">
          <a:xfrm rot="-186459">
            <a:off x="3046413" y="682625"/>
            <a:ext cx="1830387" cy="471488"/>
          </a:xfrm>
          <a:prstGeom prst="rect">
            <a:avLst/>
          </a:prstGeom>
        </p:spPr>
        <p:txBody>
          <a:bodyPr wrap="none" fromWordArt="1">
            <a:prstTxWarp prst="textSlantUp">
              <a:avLst>
                <a:gd name="adj" fmla="val 32056"/>
              </a:avLst>
            </a:prstTxWarp>
          </a:bodyPr>
          <a:lstStyle/>
          <a:p>
            <a:pPr algn="ctr" defTabSz="914400" eaLnBrk="0" fontAlgn="base" hangingPunct="0">
              <a:spcBef>
                <a:spcPct val="0"/>
              </a:spcBef>
              <a:spcAft>
                <a:spcPct val="0"/>
              </a:spcAft>
            </a:pPr>
            <a:r>
              <a:rPr lang="en-US" sz="3600" kern="10">
                <a:ln w="9525">
                  <a:solidFill>
                    <a:srgbClr val="CC99FF"/>
                  </a:solidFill>
                  <a:round/>
                  <a:headEnd/>
                  <a:tailEnd/>
                </a:ln>
                <a:gradFill rotWithShape="1">
                  <a:gsLst>
                    <a:gs pos="0">
                      <a:srgbClr val="CC00CC"/>
                    </a:gs>
                    <a:gs pos="100000">
                      <a:srgbClr val="6600CC"/>
                    </a:gs>
                  </a:gsLst>
                  <a:lin ang="16380000" scaled="1"/>
                </a:gradFill>
                <a:effectLst>
                  <a:outerShdw blurRad="63500" dist="53882" dir="2700000" algn="ctr" rotWithShape="0">
                    <a:srgbClr val="9999FF">
                      <a:alpha val="79999"/>
                    </a:srgbClr>
                  </a:outerShdw>
                </a:effectLst>
                <a:latin typeface="Impact"/>
                <a:ea typeface="Impact"/>
                <a:cs typeface="Impact"/>
              </a:rPr>
              <a:t>Song</a:t>
            </a:r>
          </a:p>
        </p:txBody>
      </p:sp>
      <p:sp>
        <p:nvSpPr>
          <p:cNvPr id="415749" name="WordArt 6"/>
          <p:cNvSpPr>
            <a:spLocks noChangeArrowheads="1" noChangeShapeType="1" noTextEdit="1"/>
          </p:cNvSpPr>
          <p:nvPr/>
        </p:nvSpPr>
        <p:spPr bwMode="auto">
          <a:xfrm rot="3324070">
            <a:off x="5349082" y="2374106"/>
            <a:ext cx="2743200" cy="642937"/>
          </a:xfrm>
          <a:prstGeom prst="rect">
            <a:avLst/>
          </a:prstGeom>
        </p:spPr>
        <p:txBody>
          <a:bodyPr wrap="none" fromWordArt="1">
            <a:prstTxWarp prst="textSlantUp">
              <a:avLst>
                <a:gd name="adj" fmla="val 32056"/>
              </a:avLst>
            </a:prstTxWarp>
          </a:bodyPr>
          <a:lstStyle/>
          <a:p>
            <a:pPr algn="ctr" defTabSz="914400" eaLnBrk="0" fontAlgn="base" hangingPunct="0">
              <a:spcBef>
                <a:spcPct val="0"/>
              </a:spcBef>
              <a:spcAft>
                <a:spcPct val="0"/>
              </a:spcAft>
            </a:pPr>
            <a:r>
              <a:rPr lang="en-US" sz="3600" kern="10">
                <a:ln w="9525">
                  <a:solidFill>
                    <a:srgbClr val="CC99FF"/>
                  </a:solidFill>
                  <a:round/>
                  <a:headEnd/>
                  <a:tailEnd/>
                </a:ln>
                <a:gradFill rotWithShape="1">
                  <a:gsLst>
                    <a:gs pos="0">
                      <a:srgbClr val="6600CC"/>
                    </a:gs>
                    <a:gs pos="100000">
                      <a:srgbClr val="CC00CC"/>
                    </a:gs>
                  </a:gsLst>
                  <a:lin ang="2040000" scaled="1"/>
                </a:gradFill>
                <a:effectLst>
                  <a:outerShdw blurRad="63500" dist="53882" dir="2700000" algn="ctr" rotWithShape="0">
                    <a:srgbClr val="9999FF">
                      <a:alpha val="79999"/>
                    </a:srgbClr>
                  </a:outerShdw>
                </a:effectLst>
                <a:latin typeface="Impact"/>
                <a:ea typeface="Impact"/>
                <a:cs typeface="Impact"/>
              </a:rPr>
              <a:t>Ecclesiastes</a:t>
            </a:r>
          </a:p>
        </p:txBody>
      </p:sp>
      <p:sp>
        <p:nvSpPr>
          <p:cNvPr id="206855" name="Rectangle 7"/>
          <p:cNvSpPr>
            <a:spLocks noChangeArrowheads="1"/>
          </p:cNvSpPr>
          <p:nvPr/>
        </p:nvSpPr>
        <p:spPr bwMode="auto">
          <a:xfrm>
            <a:off x="76200" y="2438400"/>
            <a:ext cx="9144000" cy="2676525"/>
          </a:xfrm>
          <a:prstGeom prst="rect">
            <a:avLst/>
          </a:prstGeom>
          <a:noFill/>
          <a:ln w="9525">
            <a:noFill/>
            <a:miter lim="800000"/>
            <a:headEnd/>
            <a:tailEnd/>
          </a:ln>
          <a:effectLst/>
        </p:spPr>
        <p:txBody>
          <a:bodyPr anchor="ctr">
            <a:spAutoFit/>
          </a:bodyPr>
          <a:lstStyle/>
          <a:p>
            <a:pPr defTabSz="914400" eaLnBrk="0" fontAlgn="base" hangingPunct="0">
              <a:spcBef>
                <a:spcPct val="0"/>
              </a:spcBef>
              <a:spcAft>
                <a:spcPct val="0"/>
              </a:spcAft>
              <a:defRPr/>
            </a:pPr>
            <a:r>
              <a:rPr lang="en-US" sz="3200" b="1" dirty="0">
                <a:solidFill>
                  <a:srgbClr val="FFFFFF"/>
                </a:solidFill>
                <a:effectLst>
                  <a:glow rad="228600">
                    <a:srgbClr val="DADADA">
                      <a:lumMod val="10000"/>
                    </a:srgbClr>
                  </a:glow>
                </a:effectLst>
                <a:latin typeface="Arial" charset="0"/>
                <a:ea typeface="ＭＳ Ｐゴシック" charset="0"/>
                <a:cs typeface="ＭＳ Ｐゴシック" charset="0"/>
              </a:rPr>
              <a:t>Solomon, as seen in –</a:t>
            </a:r>
          </a:p>
          <a:p>
            <a:pPr defTabSz="914400" eaLnBrk="0" fontAlgn="base" hangingPunct="0">
              <a:spcBef>
                <a:spcPct val="0"/>
              </a:spcBef>
              <a:spcAft>
                <a:spcPct val="0"/>
              </a:spcAft>
              <a:defRPr/>
            </a:pPr>
            <a:endParaRPr lang="en-US" sz="3200" b="1" dirty="0">
              <a:solidFill>
                <a:srgbClr val="FFFFFF"/>
              </a:solidFill>
              <a:effectLst>
                <a:glow rad="228600">
                  <a:srgbClr val="DADADA">
                    <a:lumMod val="10000"/>
                  </a:srgbClr>
                </a:glow>
              </a:effectLst>
              <a:latin typeface="Arial" charset="0"/>
              <a:ea typeface="ＭＳ Ｐゴシック" charset="0"/>
              <a:cs typeface="ＭＳ Ｐゴシック" charset="0"/>
            </a:endParaRPr>
          </a:p>
          <a:p>
            <a:pPr defTabSz="914400" eaLnBrk="0" fontAlgn="base" hangingPunct="0">
              <a:lnSpc>
                <a:spcPct val="110000"/>
              </a:lnSpc>
              <a:spcBef>
                <a:spcPct val="0"/>
              </a:spcBef>
              <a:spcAft>
                <a:spcPct val="0"/>
              </a:spcAft>
              <a:defRPr/>
            </a:pPr>
            <a:r>
              <a:rPr lang="en-US" sz="3200" b="1" dirty="0">
                <a:solidFill>
                  <a:srgbClr val="FFFFFF"/>
                </a:solidFill>
                <a:effectLst>
                  <a:glow rad="228600">
                    <a:srgbClr val="DADADA">
                      <a:lumMod val="10000"/>
                    </a:srgbClr>
                  </a:glow>
                </a:effectLst>
                <a:latin typeface="Arial" charset="0"/>
                <a:ea typeface="ＭＳ Ｐゴシック" charset="0"/>
                <a:cs typeface="ＭＳ Ｐゴシック" charset="0"/>
              </a:rPr>
              <a:t>• Song of Solomon   - the lover (in his youth)</a:t>
            </a:r>
          </a:p>
          <a:p>
            <a:pPr defTabSz="914400" eaLnBrk="0" fontAlgn="base" hangingPunct="0">
              <a:lnSpc>
                <a:spcPct val="110000"/>
              </a:lnSpc>
              <a:spcBef>
                <a:spcPct val="0"/>
              </a:spcBef>
              <a:spcAft>
                <a:spcPct val="0"/>
              </a:spcAft>
              <a:defRPr/>
            </a:pPr>
            <a:r>
              <a:rPr lang="en-US" sz="3200" b="1" dirty="0">
                <a:solidFill>
                  <a:srgbClr val="FFFFFF"/>
                </a:solidFill>
                <a:effectLst>
                  <a:glow rad="228600">
                    <a:srgbClr val="DADADA">
                      <a:lumMod val="10000"/>
                    </a:srgbClr>
                  </a:glow>
                </a:effectLst>
                <a:latin typeface="Arial" charset="0"/>
                <a:ea typeface="ＭＳ Ｐゴシック" charset="0"/>
                <a:cs typeface="ＭＳ Ｐゴシック" charset="0"/>
              </a:rPr>
              <a:t>• Proverbs                 - the wise (in mid-life)</a:t>
            </a:r>
          </a:p>
          <a:p>
            <a:pPr defTabSz="914400" eaLnBrk="0" fontAlgn="base" hangingPunct="0">
              <a:lnSpc>
                <a:spcPct val="110000"/>
              </a:lnSpc>
              <a:spcBef>
                <a:spcPct val="0"/>
              </a:spcBef>
              <a:spcAft>
                <a:spcPct val="0"/>
              </a:spcAft>
              <a:defRPr/>
            </a:pPr>
            <a:r>
              <a:rPr lang="en-US" sz="3200" b="1" dirty="0">
                <a:solidFill>
                  <a:srgbClr val="FFFFFF"/>
                </a:solidFill>
                <a:effectLst>
                  <a:glow rad="228600">
                    <a:srgbClr val="DADADA">
                      <a:lumMod val="10000"/>
                    </a:srgbClr>
                  </a:glow>
                </a:effectLst>
                <a:latin typeface="Arial" charset="0"/>
                <a:ea typeface="ＭＳ Ｐゴシック" charset="0"/>
                <a:cs typeface="ＭＳ Ｐゴシック" charset="0"/>
              </a:rPr>
              <a:t>• Ecclesiastes           - the foolish (in old age)</a:t>
            </a:r>
          </a:p>
        </p:txBody>
      </p:sp>
      <p:sp>
        <p:nvSpPr>
          <p:cNvPr id="206856" name="Rectangle 8"/>
          <p:cNvSpPr>
            <a:spLocks noGrp="1" noChangeArrowheads="1"/>
          </p:cNvSpPr>
          <p:nvPr>
            <p:ph type="title" idx="4294967295"/>
          </p:nvPr>
        </p:nvSpPr>
        <p:spPr>
          <a:xfrm>
            <a:off x="0" y="0"/>
            <a:ext cx="5867400" cy="533400"/>
          </a:xfrm>
          <a:solidFill>
            <a:srgbClr val="000000"/>
          </a:solidFill>
        </p:spPr>
        <p:txBody>
          <a:bodyPr/>
          <a:lstStyle/>
          <a:p>
            <a:pPr eaLnBrk="1" hangingPunct="1">
              <a:defRPr/>
            </a:pPr>
            <a:r>
              <a:rPr lang="en-US" sz="3200" b="1" dirty="0">
                <a:solidFill>
                  <a:schemeClr val="tx1"/>
                </a:solidFill>
                <a:latin typeface="Arial" charset="0"/>
              </a:rPr>
              <a:t>Date: Solomon in His Books</a:t>
            </a:r>
          </a:p>
        </p:txBody>
      </p:sp>
      <p:sp>
        <p:nvSpPr>
          <p:cNvPr id="415752" name="Text Box 9"/>
          <p:cNvSpPr txBox="1">
            <a:spLocks noChangeArrowheads="1"/>
          </p:cNvSpPr>
          <p:nvPr/>
        </p:nvSpPr>
        <p:spPr bwMode="auto">
          <a:xfrm>
            <a:off x="8477250" y="-4763"/>
            <a:ext cx="692150" cy="4572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b="1">
                <a:solidFill>
                  <a:srgbClr val="060606"/>
                </a:solidFill>
                <a:latin typeface="Arial" charset="0"/>
              </a:rPr>
              <a:t>404</a:t>
            </a:r>
            <a:endParaRPr lang="en-US">
              <a:solidFill>
                <a:srgbClr val="FFFFFF"/>
              </a:solidFill>
              <a:latin typeface="Arial" charset="0"/>
            </a:endParaRPr>
          </a:p>
        </p:txBody>
      </p:sp>
    </p:spTree>
    <p:extLst>
      <p:ext uri="{BB962C8B-B14F-4D97-AF65-F5344CB8AC3E}">
        <p14:creationId xmlns:p14="http://schemas.microsoft.com/office/powerpoint/2010/main" val="10541763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childTnLst>
                                    <p:set>
                                      <p:cBhvr>
                                        <p:cTn id="6" dur="1" fill="hold">
                                          <p:stCondLst>
                                            <p:cond delay="0"/>
                                          </p:stCondLst>
                                        </p:cTn>
                                        <p:tgtEl>
                                          <p:spTgt spid="206855">
                                            <p:txEl>
                                              <p:pRg st="0" end="0"/>
                                            </p:txEl>
                                          </p:spTgt>
                                        </p:tgtEl>
                                        <p:attrNameLst>
                                          <p:attrName>style.visibility</p:attrName>
                                        </p:attrNameLst>
                                      </p:cBhvr>
                                      <p:to>
                                        <p:strVal val="visible"/>
                                      </p:to>
                                    </p:set>
                                    <p:anim calcmode="discrete" valueType="clr">
                                      <p:cBhvr override="childStyle">
                                        <p:cTn id="7" dur="500"/>
                                        <p:tgtEl>
                                          <p:spTgt spid="20685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206855">
                                            <p:txEl>
                                              <p:pRg st="0" end="0"/>
                                            </p:txEl>
                                          </p:spTgt>
                                        </p:tgtEl>
                                        <p:attrNameLst>
                                          <p:attrName>fillcolor</p:attrName>
                                        </p:attrNameLst>
                                      </p:cBhvr>
                                      <p:tavLst>
                                        <p:tav tm="0">
                                          <p:val>
                                            <p:clrVal>
                                              <a:schemeClr val="accent2"/>
                                            </p:clrVal>
                                          </p:val>
                                        </p:tav>
                                        <p:tav tm="50000">
                                          <p:val>
                                            <p:clrVal>
                                              <a:schemeClr val="hlink"/>
                                            </p:clrVal>
                                          </p:val>
                                        </p:tav>
                                      </p:tavLst>
                                    </p:anim>
                                    <p:set>
                                      <p:cBhvr>
                                        <p:cTn id="9" dur="500"/>
                                        <p:tgtEl>
                                          <p:spTgt spid="206855">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childTnLst>
                                    <p:set>
                                      <p:cBhvr>
                                        <p:cTn id="13" dur="1" fill="hold">
                                          <p:stCondLst>
                                            <p:cond delay="0"/>
                                          </p:stCondLst>
                                        </p:cTn>
                                        <p:tgtEl>
                                          <p:spTgt spid="206855">
                                            <p:txEl>
                                              <p:pRg st="2" end="2"/>
                                            </p:txEl>
                                          </p:spTgt>
                                        </p:tgtEl>
                                        <p:attrNameLst>
                                          <p:attrName>style.visibility</p:attrName>
                                        </p:attrNameLst>
                                      </p:cBhvr>
                                      <p:to>
                                        <p:strVal val="visible"/>
                                      </p:to>
                                    </p:set>
                                    <p:anim calcmode="discrete" valueType="clr">
                                      <p:cBhvr override="childStyle">
                                        <p:cTn id="14" dur="500"/>
                                        <p:tgtEl>
                                          <p:spTgt spid="206855">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500"/>
                                        <p:tgtEl>
                                          <p:spTgt spid="206855">
                                            <p:txEl>
                                              <p:pRg st="2" end="2"/>
                                            </p:txEl>
                                          </p:spTgt>
                                        </p:tgtEl>
                                        <p:attrNameLst>
                                          <p:attrName>fillcolor</p:attrName>
                                        </p:attrNameLst>
                                      </p:cBhvr>
                                      <p:tavLst>
                                        <p:tav tm="0">
                                          <p:val>
                                            <p:clrVal>
                                              <a:schemeClr val="accent2"/>
                                            </p:clrVal>
                                          </p:val>
                                        </p:tav>
                                        <p:tav tm="50000">
                                          <p:val>
                                            <p:clrVal>
                                              <a:schemeClr val="hlink"/>
                                            </p:clrVal>
                                          </p:val>
                                        </p:tav>
                                      </p:tavLst>
                                    </p:anim>
                                    <p:set>
                                      <p:cBhvr>
                                        <p:cTn id="16" dur="500"/>
                                        <p:tgtEl>
                                          <p:spTgt spid="206855">
                                            <p:txEl>
                                              <p:pRg st="2" end="2"/>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nodeType="clickEffect">
                                  <p:stCondLst>
                                    <p:cond delay="0"/>
                                  </p:stCondLst>
                                  <p:childTnLst>
                                    <p:set>
                                      <p:cBhvr>
                                        <p:cTn id="20" dur="1" fill="hold">
                                          <p:stCondLst>
                                            <p:cond delay="0"/>
                                          </p:stCondLst>
                                        </p:cTn>
                                        <p:tgtEl>
                                          <p:spTgt spid="206855">
                                            <p:txEl>
                                              <p:pRg st="3" end="3"/>
                                            </p:txEl>
                                          </p:spTgt>
                                        </p:tgtEl>
                                        <p:attrNameLst>
                                          <p:attrName>style.visibility</p:attrName>
                                        </p:attrNameLst>
                                      </p:cBhvr>
                                      <p:to>
                                        <p:strVal val="visible"/>
                                      </p:to>
                                    </p:set>
                                    <p:anim calcmode="discrete" valueType="clr">
                                      <p:cBhvr override="childStyle">
                                        <p:cTn id="21" dur="500"/>
                                        <p:tgtEl>
                                          <p:spTgt spid="206855">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500"/>
                                        <p:tgtEl>
                                          <p:spTgt spid="206855">
                                            <p:txEl>
                                              <p:pRg st="3" end="3"/>
                                            </p:txEl>
                                          </p:spTgt>
                                        </p:tgtEl>
                                        <p:attrNameLst>
                                          <p:attrName>fillcolor</p:attrName>
                                        </p:attrNameLst>
                                      </p:cBhvr>
                                      <p:tavLst>
                                        <p:tav tm="0">
                                          <p:val>
                                            <p:clrVal>
                                              <a:schemeClr val="accent2"/>
                                            </p:clrVal>
                                          </p:val>
                                        </p:tav>
                                        <p:tav tm="50000">
                                          <p:val>
                                            <p:clrVal>
                                              <a:schemeClr val="hlink"/>
                                            </p:clrVal>
                                          </p:val>
                                        </p:tav>
                                      </p:tavLst>
                                    </p:anim>
                                    <p:set>
                                      <p:cBhvr>
                                        <p:cTn id="23" dur="500"/>
                                        <p:tgtEl>
                                          <p:spTgt spid="206855">
                                            <p:txEl>
                                              <p:pRg st="3" end="3"/>
                                            </p:txEl>
                                          </p:spTgt>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nodeType="clickEffect">
                                  <p:stCondLst>
                                    <p:cond delay="0"/>
                                  </p:stCondLst>
                                  <p:childTnLst>
                                    <p:set>
                                      <p:cBhvr>
                                        <p:cTn id="27" dur="1" fill="hold">
                                          <p:stCondLst>
                                            <p:cond delay="0"/>
                                          </p:stCondLst>
                                        </p:cTn>
                                        <p:tgtEl>
                                          <p:spTgt spid="206855">
                                            <p:txEl>
                                              <p:pRg st="4" end="4"/>
                                            </p:txEl>
                                          </p:spTgt>
                                        </p:tgtEl>
                                        <p:attrNameLst>
                                          <p:attrName>style.visibility</p:attrName>
                                        </p:attrNameLst>
                                      </p:cBhvr>
                                      <p:to>
                                        <p:strVal val="visible"/>
                                      </p:to>
                                    </p:set>
                                    <p:anim calcmode="discrete" valueType="clr">
                                      <p:cBhvr override="childStyle">
                                        <p:cTn id="28" dur="500"/>
                                        <p:tgtEl>
                                          <p:spTgt spid="206855">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500"/>
                                        <p:tgtEl>
                                          <p:spTgt spid="206855">
                                            <p:txEl>
                                              <p:pRg st="4" end="4"/>
                                            </p:txEl>
                                          </p:spTgt>
                                        </p:tgtEl>
                                        <p:attrNameLst>
                                          <p:attrName>fillcolor</p:attrName>
                                        </p:attrNameLst>
                                      </p:cBhvr>
                                      <p:tavLst>
                                        <p:tav tm="0">
                                          <p:val>
                                            <p:clrVal>
                                              <a:schemeClr val="accent2"/>
                                            </p:clrVal>
                                          </p:val>
                                        </p:tav>
                                        <p:tav tm="50000">
                                          <p:val>
                                            <p:clrVal>
                                              <a:schemeClr val="hlink"/>
                                            </p:clrVal>
                                          </p:val>
                                        </p:tav>
                                      </p:tavLst>
                                    </p:anim>
                                    <p:set>
                                      <p:cBhvr>
                                        <p:cTn id="30" dur="500"/>
                                        <p:tgtEl>
                                          <p:spTgt spid="206855">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79388" y="333375"/>
            <a:ext cx="8980487" cy="1295400"/>
          </a:xfrm>
          <a:effectLst>
            <a:outerShdw blurRad="63500" dist="35921" dir="2700000" algn="ctr" rotWithShape="0">
              <a:schemeClr val="tx2">
                <a:alpha val="74998"/>
              </a:schemeClr>
            </a:outerShdw>
          </a:effectLst>
        </p:spPr>
        <p:txBody>
          <a:bodyPr/>
          <a:lstStyle/>
          <a:p>
            <a:pPr marL="803275" indent="-803275" algn="l">
              <a:defRPr/>
            </a:pPr>
            <a:r>
              <a:rPr lang="en-US" b="1" dirty="0">
                <a:effectLst>
                  <a:glow rad="127000">
                    <a:schemeClr val="tx1"/>
                  </a:glow>
                </a:effectLst>
                <a:latin typeface="Arial" charset="0"/>
                <a:ea typeface="ＭＳ Ｐゴシック" charset="0"/>
                <a:cs typeface="ＭＳ Ｐゴシック" charset="0"/>
              </a:rPr>
              <a:t>4. </a:t>
            </a:r>
            <a:r>
              <a:rPr lang="en-US" b="1" dirty="0">
                <a:solidFill>
                  <a:srgbClr val="FFFF00"/>
                </a:solidFill>
                <a:effectLst>
                  <a:glow rad="127000">
                    <a:schemeClr val="tx1"/>
                  </a:glow>
                </a:effectLst>
                <a:latin typeface="Arial" charset="0"/>
                <a:ea typeface="ＭＳ Ｐゴシック" charset="0"/>
                <a:cs typeface="ＭＳ Ｐゴシック" charset="0"/>
              </a:rPr>
              <a:t>Possessions</a:t>
            </a:r>
            <a:r>
              <a:rPr lang="en-US" b="1" dirty="0">
                <a:effectLst>
                  <a:glow rad="127000">
                    <a:schemeClr val="tx1"/>
                  </a:glow>
                </a:effectLst>
                <a:latin typeface="Arial" charset="0"/>
                <a:ea typeface="ＭＳ Ｐゴシック" charset="0"/>
                <a:cs typeface="ＭＳ Ｐゴシック" charset="0"/>
              </a:rPr>
              <a:t> don</a:t>
            </a:r>
            <a:r>
              <a:rPr lang="fr-FR"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t satisfy (2:7-8).</a:t>
            </a:r>
          </a:p>
        </p:txBody>
      </p:sp>
      <p:pic>
        <p:nvPicPr>
          <p:cNvPr id="34406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58888" y="1916113"/>
            <a:ext cx="6194425" cy="4729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5997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750" y="1712913"/>
            <a:ext cx="9223375" cy="5145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79388" y="188913"/>
            <a:ext cx="8980487" cy="1295400"/>
          </a:xfrm>
          <a:effectLst>
            <a:outerShdw blurRad="63500" dist="35921" dir="2700000" algn="ctr" rotWithShape="0">
              <a:schemeClr val="tx2">
                <a:alpha val="74998"/>
              </a:schemeClr>
            </a:outerShdw>
          </a:effectLst>
        </p:spPr>
        <p:txBody>
          <a:bodyPr/>
          <a:lstStyle/>
          <a:p>
            <a:pPr marL="803275" indent="-803275" algn="l">
              <a:defRPr/>
            </a:pPr>
            <a:r>
              <a:rPr lang="en-US" b="1" dirty="0">
                <a:effectLst>
                  <a:glow rad="127000">
                    <a:schemeClr val="tx1"/>
                  </a:glow>
                </a:effectLst>
                <a:latin typeface="Arial" charset="0"/>
                <a:ea typeface="ＭＳ Ｐゴシック" charset="0"/>
                <a:cs typeface="ＭＳ Ｐゴシック" charset="0"/>
              </a:rPr>
              <a:t>5.  </a:t>
            </a:r>
            <a:r>
              <a:rPr lang="en-US" b="1" dirty="0">
                <a:solidFill>
                  <a:srgbClr val="FFFF00"/>
                </a:solidFill>
                <a:effectLst>
                  <a:glow rad="127000">
                    <a:schemeClr val="tx1"/>
                  </a:glow>
                </a:effectLst>
                <a:latin typeface="Arial" charset="0"/>
                <a:ea typeface="ＭＳ Ｐゴシック" charset="0"/>
                <a:cs typeface="ＭＳ Ｐゴシック" charset="0"/>
              </a:rPr>
              <a:t>Power</a:t>
            </a:r>
            <a:r>
              <a:rPr lang="en-US" b="1" dirty="0">
                <a:effectLst>
                  <a:glow rad="127000">
                    <a:schemeClr val="tx1"/>
                  </a:glow>
                </a:effectLst>
                <a:latin typeface="Arial" charset="0"/>
                <a:ea typeface="ＭＳ Ｐゴシック" charset="0"/>
                <a:cs typeface="ＭＳ Ｐゴシック" charset="0"/>
              </a:rPr>
              <a:t> </a:t>
            </a:r>
            <a:r>
              <a:rPr lang="en-US" b="1" dirty="0" err="1">
                <a:effectLst>
                  <a:glow rad="127000">
                    <a:schemeClr val="tx1"/>
                  </a:glow>
                </a:effectLst>
                <a:latin typeface="Arial" charset="0"/>
                <a:ea typeface="ＭＳ Ｐゴシック" charset="0"/>
                <a:cs typeface="ＭＳ Ｐゴシック" charset="0"/>
              </a:rPr>
              <a:t>doesn</a:t>
            </a:r>
            <a:r>
              <a:rPr lang="fr-FR"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t satisfy (2:9).</a:t>
            </a:r>
          </a:p>
        </p:txBody>
      </p:sp>
      <p:sp>
        <p:nvSpPr>
          <p:cNvPr id="4" name="Rectangle 2"/>
          <p:cNvSpPr txBox="1">
            <a:spLocks noChangeArrowheads="1"/>
          </p:cNvSpPr>
          <p:nvPr/>
        </p:nvSpPr>
        <p:spPr bwMode="auto">
          <a:xfrm>
            <a:off x="-16417" y="4797152"/>
            <a:ext cx="9144000" cy="204460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dirty="0">
                <a:solidFill>
                  <a:srgbClr val="FFFFFF"/>
                </a:solidFill>
                <a:effectLst>
                  <a:glow rad="127000">
                    <a:srgbClr val="000000"/>
                  </a:glow>
                </a:effectLst>
                <a:latin typeface="Arial" charset="0"/>
                <a:ea typeface="ＭＳ Ｐゴシック" charset="0"/>
                <a:cs typeface="ＭＳ Ｐゴシック" charset="0"/>
              </a:rPr>
              <a:t>"So I became greater than all who had lived in Jerusalem before me, and my wisdom never failed me."</a:t>
            </a:r>
          </a:p>
        </p:txBody>
      </p:sp>
    </p:spTree>
    <p:extLst>
      <p:ext uri="{BB962C8B-B14F-4D97-AF65-F5344CB8AC3E}">
        <p14:creationId xmlns:p14="http://schemas.microsoft.com/office/powerpoint/2010/main" val="15538038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371714" name="Group 2"/>
          <p:cNvGrpSpPr>
            <a:grpSpLocks/>
          </p:cNvGrpSpPr>
          <p:nvPr/>
        </p:nvGrpSpPr>
        <p:grpSpPr bwMode="auto">
          <a:xfrm>
            <a:off x="0" y="2830513"/>
            <a:ext cx="9144000" cy="4027487"/>
            <a:chOff x="0" y="2830513"/>
            <a:chExt cx="9144000" cy="4027487"/>
          </a:xfrm>
        </p:grpSpPr>
        <p:pic>
          <p:nvPicPr>
            <p:cNvPr id="371717"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830513"/>
              <a:ext cx="9144000" cy="4027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1718" name="Rectangle 1"/>
            <p:cNvSpPr>
              <a:spLocks noChangeArrowheads="1"/>
            </p:cNvSpPr>
            <p:nvPr/>
          </p:nvSpPr>
          <p:spPr bwMode="auto">
            <a:xfrm>
              <a:off x="0" y="6093296"/>
              <a:ext cx="3131840" cy="576064"/>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sp>
        <p:nvSpPr>
          <p:cNvPr id="900098" name="Rectangle 2"/>
          <p:cNvSpPr>
            <a:spLocks noGrp="1" noChangeArrowheads="1"/>
          </p:cNvSpPr>
          <p:nvPr>
            <p:ph type="ctrTitle"/>
          </p:nvPr>
        </p:nvSpPr>
        <p:spPr>
          <a:xfrm>
            <a:off x="0" y="188640"/>
            <a:ext cx="9144000" cy="4680520"/>
          </a:xfrm>
          <a:effectLst>
            <a:outerShdw blurRad="63500" dist="35921" dir="2700000" algn="ctr" rotWithShape="0">
              <a:schemeClr val="tx2">
                <a:alpha val="74998"/>
              </a:schemeClr>
            </a:outerShdw>
          </a:effectLst>
        </p:spPr>
        <p:txBody>
          <a:bodyPr/>
          <a:lstStyle/>
          <a:p>
            <a:pPr>
              <a:defRPr/>
            </a:pPr>
            <a:r>
              <a:rPr lang="en-US" sz="3600" b="1" kern="1200" dirty="0">
                <a:solidFill>
                  <a:srgbClr val="FFFFFF"/>
                </a:solidFill>
                <a:effectLst>
                  <a:glow rad="127000">
                    <a:srgbClr val="000000"/>
                  </a:glow>
                </a:effectLst>
                <a:latin typeface="Arial" charset="0"/>
                <a:ea typeface="ＭＳ Ｐゴシック" charset="0"/>
                <a:cs typeface="ＭＳ Ｐゴシック" charset="0"/>
              </a:rPr>
              <a:t>"Anything I wanted, I would take. I denied myself no pleasure. I even found great pleasure in hard work, a reward for all my labors.  </a:t>
            </a:r>
            <a:r>
              <a:rPr lang="en-US" sz="3600" b="1" kern="1200" baseline="30000" dirty="0">
                <a:solidFill>
                  <a:srgbClr val="FFFFFF"/>
                </a:solidFill>
                <a:effectLst>
                  <a:glow rad="127000">
                    <a:srgbClr val="000000"/>
                  </a:glow>
                </a:effectLst>
                <a:latin typeface="Arial" charset="0"/>
                <a:ea typeface="ＭＳ Ｐゴシック" charset="0"/>
                <a:cs typeface="ＭＳ Ｐゴシック" charset="0"/>
              </a:rPr>
              <a:t>11 </a:t>
            </a:r>
            <a:r>
              <a:rPr lang="en-US" sz="3600" b="1" kern="1200" dirty="0">
                <a:solidFill>
                  <a:srgbClr val="FFFFFF"/>
                </a:solidFill>
                <a:effectLst>
                  <a:glow rad="127000">
                    <a:srgbClr val="000000"/>
                  </a:glow>
                </a:effectLst>
                <a:latin typeface="Arial" charset="0"/>
                <a:ea typeface="ＭＳ Ｐゴシック" charset="0"/>
                <a:cs typeface="ＭＳ Ｐゴシック" charset="0"/>
              </a:rPr>
              <a:t>But as I looked at everything I had worked so hard to accomplish, it was all so </a:t>
            </a:r>
            <a:r>
              <a:rPr lang="en-US" sz="3600" b="1" kern="1200" dirty="0">
                <a:solidFill>
                  <a:srgbClr val="FFFF00"/>
                </a:solidFill>
                <a:effectLst>
                  <a:glow rad="127000">
                    <a:srgbClr val="000000"/>
                  </a:glow>
                </a:effectLst>
                <a:latin typeface="Arial" charset="0"/>
                <a:ea typeface="ＭＳ Ｐゴシック" charset="0"/>
                <a:cs typeface="ＭＳ Ｐゴシック" charset="0"/>
              </a:rPr>
              <a:t>meaningless</a:t>
            </a:r>
            <a:r>
              <a:rPr lang="en-US" sz="3600" b="1" kern="1200" dirty="0">
                <a:solidFill>
                  <a:srgbClr val="FFFFFF"/>
                </a:solidFill>
                <a:effectLst>
                  <a:glow rad="127000">
                    <a:srgbClr val="000000"/>
                  </a:glow>
                </a:effectLst>
                <a:latin typeface="Arial" charset="0"/>
                <a:ea typeface="ＭＳ Ｐゴシック" charset="0"/>
                <a:cs typeface="ＭＳ Ｐゴシック" charset="0"/>
              </a:rPr>
              <a:t>—like chasing the wind. There was nothing really worthwhile anywhere."</a:t>
            </a:r>
          </a:p>
        </p:txBody>
      </p:sp>
      <p:sp>
        <p:nvSpPr>
          <p:cNvPr id="6" name="Rectangle 2"/>
          <p:cNvSpPr txBox="1">
            <a:spLocks noChangeArrowheads="1"/>
          </p:cNvSpPr>
          <p:nvPr/>
        </p:nvSpPr>
        <p:spPr bwMode="auto">
          <a:xfrm>
            <a:off x="3910" y="5517232"/>
            <a:ext cx="9141199" cy="1124744"/>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b="1" dirty="0">
                <a:solidFill>
                  <a:srgbClr val="FFFFFF"/>
                </a:solidFill>
                <a:effectLst>
                  <a:glow rad="127000">
                    <a:srgbClr val="000000"/>
                  </a:glow>
                </a:effectLst>
                <a:latin typeface="Arial" charset="0"/>
                <a:ea typeface="ＭＳ Ｐゴシック" charset="0"/>
                <a:cs typeface="ＭＳ Ｐゴシック" charset="0"/>
              </a:rPr>
              <a:t>Profitless Pursuits Conclusion (2:10-11 </a:t>
            </a:r>
            <a:r>
              <a:rPr lang="en-US" sz="4000" b="1" dirty="0">
                <a:solidFill>
                  <a:srgbClr val="FFFFFF"/>
                </a:solidFill>
                <a:effectLst>
                  <a:glow rad="127000">
                    <a:srgbClr val="000000"/>
                  </a:glow>
                </a:effectLst>
                <a:latin typeface="Arial" charset="0"/>
                <a:ea typeface="ＭＳ Ｐゴシック" charset="0"/>
                <a:cs typeface="ＭＳ Ｐゴシック" charset="0"/>
              </a:rPr>
              <a:t>NLT</a:t>
            </a:r>
            <a:r>
              <a:rPr lang="en-US"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2403172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761"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4500" y="1047750"/>
            <a:ext cx="8255000" cy="5810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5086350"/>
            <a:ext cx="9144000" cy="1295400"/>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Our </a:t>
            </a:r>
            <a:r>
              <a:rPr lang="en-US" sz="4800" b="1" dirty="0">
                <a:solidFill>
                  <a:srgbClr val="FFFF00"/>
                </a:solidFill>
                <a:effectLst>
                  <a:glow rad="127000">
                    <a:schemeClr val="tx1"/>
                  </a:glow>
                </a:effectLst>
                <a:latin typeface="Arial" charset="0"/>
                <a:ea typeface="ＭＳ Ｐゴシック" charset="0"/>
                <a:cs typeface="ＭＳ Ｐゴシック" charset="0"/>
              </a:rPr>
              <a:t>pursuits</a:t>
            </a:r>
            <a:r>
              <a:rPr lang="en-US" sz="4800" b="1" dirty="0">
                <a:effectLst>
                  <a:glow rad="127000">
                    <a:schemeClr val="tx1"/>
                  </a:glow>
                </a:effectLst>
                <a:latin typeface="Arial" charset="0"/>
                <a:ea typeface="ＭＳ Ｐゴシック" charset="0"/>
                <a:cs typeface="ＭＳ Ｐゴシック" charset="0"/>
              </a:rPr>
              <a:t> never </a:t>
            </a:r>
            <a:r>
              <a:rPr lang="en-US" sz="4800" b="1" dirty="0">
                <a:solidFill>
                  <a:srgbClr val="FFFF00"/>
                </a:solidFill>
                <a:effectLst>
                  <a:glow rad="127000">
                    <a:schemeClr val="tx1"/>
                  </a:glow>
                </a:effectLst>
                <a:latin typeface="Arial" charset="0"/>
                <a:ea typeface="ＭＳ Ｐゴシック" charset="0"/>
                <a:cs typeface="ＭＳ Ｐゴシック" charset="0"/>
              </a:rPr>
              <a:t>profit</a:t>
            </a:r>
            <a:r>
              <a:rPr lang="en-US" sz="4800" b="1" dirty="0">
                <a:effectLst>
                  <a:glow rad="127000">
                    <a:schemeClr val="tx1"/>
                  </a:glow>
                </a:effectLst>
                <a:latin typeface="Arial" charset="0"/>
                <a:ea typeface="ＭＳ Ｐゴシック" charset="0"/>
                <a:cs typeface="ＭＳ Ｐゴシック" charset="0"/>
              </a:rPr>
              <a:t>.</a:t>
            </a:r>
          </a:p>
        </p:txBody>
      </p:sp>
      <p:sp>
        <p:nvSpPr>
          <p:cNvPr id="6" name="Rectangle 2"/>
          <p:cNvSpPr txBox="1">
            <a:spLocks noChangeArrowheads="1"/>
          </p:cNvSpPr>
          <p:nvPr/>
        </p:nvSpPr>
        <p:spPr bwMode="auto">
          <a:xfrm>
            <a:off x="252535" y="188640"/>
            <a:ext cx="8639945" cy="10080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dirty="0">
                <a:solidFill>
                  <a:srgbClr val="FFFFFF"/>
                </a:solidFill>
                <a:effectLst>
                  <a:glow rad="127000">
                    <a:srgbClr val="000000"/>
                  </a:glow>
                </a:effectLst>
                <a:latin typeface="Arial" charset="0"/>
                <a:ea typeface="ＭＳ Ｐゴシック" charset="0"/>
                <a:cs typeface="ＭＳ Ｐゴシック" charset="0"/>
              </a:rPr>
              <a:t>Main Idea of 1:12–2:16</a:t>
            </a:r>
          </a:p>
        </p:txBody>
      </p:sp>
    </p:spTree>
    <p:extLst>
      <p:ext uri="{BB962C8B-B14F-4D97-AF65-F5344CB8AC3E}">
        <p14:creationId xmlns:p14="http://schemas.microsoft.com/office/powerpoint/2010/main" val="42336192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idx="4294967295"/>
          </p:nvPr>
        </p:nvSpPr>
        <p:spPr/>
        <p:txBody>
          <a:bodyPr/>
          <a:lstStyle/>
          <a:p>
            <a:pPr eaLnBrk="1" hangingPunct="1">
              <a:defRPr/>
            </a:pPr>
            <a:r>
              <a:rPr lang="en-US" dirty="0">
                <a:latin typeface="Arial" charset="0"/>
              </a:rPr>
              <a:t>Cover</a:t>
            </a:r>
          </a:p>
        </p:txBody>
      </p:sp>
      <p:pic>
        <p:nvPicPr>
          <p:cNvPr id="377858" name="Picture 3" descr="seriesUnderSu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7859" name="Rectangle 5"/>
          <p:cNvSpPr>
            <a:spLocks noChangeArrowheads="1"/>
          </p:cNvSpPr>
          <p:nvPr/>
        </p:nvSpPr>
        <p:spPr bwMode="auto">
          <a:xfrm>
            <a:off x="2484438" y="4292600"/>
            <a:ext cx="6551612" cy="1223963"/>
          </a:xfrm>
          <a:prstGeom prst="rect">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defTabSz="914400" eaLnBrk="0" fontAlgn="base" hangingPunct="0">
              <a:spcBef>
                <a:spcPct val="0"/>
              </a:spcBef>
              <a:spcAft>
                <a:spcPct val="0"/>
              </a:spcAft>
            </a:pPr>
            <a:endParaRPr lang="en-US" sz="2500" b="1">
              <a:solidFill>
                <a:srgbClr val="CC0000"/>
              </a:solidFill>
              <a:latin typeface="Times New Roman" charset="0"/>
              <a:ea typeface="ＭＳ Ｐゴシック" charset="0"/>
              <a:cs typeface="ＭＳ Ｐゴシック" charset="0"/>
            </a:endParaRPr>
          </a:p>
        </p:txBody>
      </p:sp>
      <p:sp>
        <p:nvSpPr>
          <p:cNvPr id="377860" name="Rectangle 7"/>
          <p:cNvSpPr>
            <a:spLocks noChangeArrowheads="1"/>
          </p:cNvSpPr>
          <p:nvPr/>
        </p:nvSpPr>
        <p:spPr bwMode="auto">
          <a:xfrm>
            <a:off x="2484438" y="5516563"/>
            <a:ext cx="6551612" cy="1225550"/>
          </a:xfrm>
          <a:prstGeom prst="rect">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defTabSz="914400" eaLnBrk="0" fontAlgn="base" hangingPunct="0">
              <a:spcBef>
                <a:spcPct val="0"/>
              </a:spcBef>
              <a:spcAft>
                <a:spcPct val="0"/>
              </a:spcAft>
            </a:pPr>
            <a:endParaRPr lang="en-US" sz="2500" b="1">
              <a:solidFill>
                <a:srgbClr val="CC0000"/>
              </a:solidFill>
              <a:latin typeface="Times New Roman" charset="0"/>
              <a:ea typeface="ＭＳ Ｐゴシック" charset="0"/>
              <a:cs typeface="ＭＳ Ｐゴシック" charset="0"/>
            </a:endParaRPr>
          </a:p>
        </p:txBody>
      </p:sp>
      <p:sp>
        <p:nvSpPr>
          <p:cNvPr id="377861" name="WordArt 6"/>
          <p:cNvSpPr>
            <a:spLocks noChangeArrowheads="1" noChangeShapeType="1" noTextEdit="1"/>
          </p:cNvSpPr>
          <p:nvPr/>
        </p:nvSpPr>
        <p:spPr bwMode="auto">
          <a:xfrm>
            <a:off x="2843213" y="4365625"/>
            <a:ext cx="6119812" cy="936625"/>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a:gradFill rotWithShape="1">
                  <a:gsLst>
                    <a:gs pos="0">
                      <a:srgbClr val="FFFF00"/>
                    </a:gs>
                    <a:gs pos="100000">
                      <a:srgbClr val="FF9933"/>
                    </a:gs>
                  </a:gsLst>
                  <a:path path="rect">
                    <a:fillToRect l="50000" t="50000" r="50000" b="50000"/>
                  </a:path>
                </a:gradFill>
                <a:effectLst>
                  <a:outerShdw blurRad="63500" dist="38099" dir="2700000" algn="ctr" rotWithShape="0">
                    <a:srgbClr val="5F5F5F">
                      <a:alpha val="79999"/>
                    </a:srgbClr>
                  </a:outerShdw>
                </a:effectLst>
                <a:latin typeface="Impact"/>
                <a:ea typeface="Impact"/>
                <a:cs typeface="Impact"/>
              </a:rPr>
              <a:t>Profitless Pursuits</a:t>
            </a:r>
          </a:p>
        </p:txBody>
      </p:sp>
      <p:sp>
        <p:nvSpPr>
          <p:cNvPr id="9" name="Rectangle 2"/>
          <p:cNvSpPr txBox="1">
            <a:spLocks noChangeArrowheads="1"/>
          </p:cNvSpPr>
          <p:nvPr/>
        </p:nvSpPr>
        <p:spPr bwMode="auto">
          <a:xfrm>
            <a:off x="179511" y="44624"/>
            <a:ext cx="4680521" cy="410445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4800" b="1" kern="0" dirty="0">
                <a:solidFill>
                  <a:srgbClr val="FFFFFF"/>
                </a:solidFill>
                <a:effectLst>
                  <a:glow rad="127000">
                    <a:srgbClr val="000000"/>
                  </a:glow>
                </a:effectLst>
                <a:latin typeface="Arial" charset="0"/>
                <a:ea typeface="ＭＳ Ｐゴシック" charset="0"/>
                <a:cs typeface="ＭＳ Ｐゴシック" charset="0"/>
              </a:rPr>
              <a:t>Prudence</a:t>
            </a:r>
          </a:p>
          <a:p>
            <a:pPr algn="l" defTabSz="914400">
              <a:defRPr/>
            </a:pPr>
            <a:r>
              <a:rPr lang="en-US" sz="4800" b="1" kern="0" dirty="0">
                <a:solidFill>
                  <a:srgbClr val="FFFFFF"/>
                </a:solidFill>
                <a:effectLst>
                  <a:glow rad="127000">
                    <a:srgbClr val="000000"/>
                  </a:glow>
                </a:effectLst>
                <a:latin typeface="Arial" charset="0"/>
                <a:ea typeface="ＭＳ Ｐゴシック" charset="0"/>
                <a:cs typeface="ＭＳ Ｐゴシック" charset="0"/>
              </a:rPr>
              <a:t>Pleasure</a:t>
            </a:r>
          </a:p>
          <a:p>
            <a:pPr algn="l" defTabSz="914400">
              <a:defRPr/>
            </a:pPr>
            <a:r>
              <a:rPr lang="en-US" sz="4800" b="1" kern="0" dirty="0">
                <a:solidFill>
                  <a:srgbClr val="FFFFFF"/>
                </a:solidFill>
                <a:effectLst>
                  <a:glow rad="127000">
                    <a:srgbClr val="000000"/>
                  </a:glow>
                </a:effectLst>
                <a:latin typeface="Arial" charset="0"/>
                <a:ea typeface="ＭＳ Ｐゴシック" charset="0"/>
                <a:cs typeface="ＭＳ Ｐゴシック" charset="0"/>
              </a:rPr>
              <a:t>Projects</a:t>
            </a:r>
          </a:p>
          <a:p>
            <a:pPr algn="l" defTabSz="914400">
              <a:defRPr/>
            </a:pPr>
            <a:r>
              <a:rPr lang="en-US" sz="4800" b="1" kern="0" dirty="0">
                <a:solidFill>
                  <a:srgbClr val="FFFFFF"/>
                </a:solidFill>
                <a:effectLst>
                  <a:glow rad="127000">
                    <a:srgbClr val="000000"/>
                  </a:glow>
                </a:effectLst>
                <a:latin typeface="Arial" charset="0"/>
                <a:ea typeface="ＭＳ Ｐゴシック" charset="0"/>
                <a:cs typeface="ＭＳ Ｐゴシック" charset="0"/>
              </a:rPr>
              <a:t>Possessions</a:t>
            </a:r>
          </a:p>
          <a:p>
            <a:pPr algn="l" defTabSz="914400">
              <a:defRPr/>
            </a:pPr>
            <a:r>
              <a:rPr lang="en-US" sz="4800" b="1" kern="0" dirty="0">
                <a:solidFill>
                  <a:srgbClr val="FFFFFF"/>
                </a:solidFill>
                <a:effectLst>
                  <a:glow rad="127000">
                    <a:srgbClr val="000000"/>
                  </a:glow>
                </a:effectLst>
                <a:latin typeface="Arial" charset="0"/>
                <a:ea typeface="ＭＳ Ｐゴシック" charset="0"/>
                <a:cs typeface="ＭＳ Ｐゴシック" charset="0"/>
              </a:rPr>
              <a:t>Power</a:t>
            </a:r>
          </a:p>
        </p:txBody>
      </p:sp>
      <p:sp>
        <p:nvSpPr>
          <p:cNvPr id="377863" name="WordArt 6"/>
          <p:cNvSpPr>
            <a:spLocks noChangeArrowheads="1" noChangeShapeType="1" noTextEdit="1"/>
          </p:cNvSpPr>
          <p:nvPr/>
        </p:nvSpPr>
        <p:spPr bwMode="auto">
          <a:xfrm>
            <a:off x="2700338" y="5589588"/>
            <a:ext cx="6119812" cy="936625"/>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a:gradFill rotWithShape="1">
                  <a:gsLst>
                    <a:gs pos="0">
                      <a:srgbClr val="FFFF00"/>
                    </a:gs>
                    <a:gs pos="100000">
                      <a:srgbClr val="FF9933"/>
                    </a:gs>
                  </a:gsLst>
                  <a:path path="rect">
                    <a:fillToRect l="50000" t="50000" r="50000" b="50000"/>
                  </a:path>
                </a:gradFill>
                <a:effectLst>
                  <a:outerShdw blurRad="63500" dist="38099" dir="2700000" algn="ctr" rotWithShape="0">
                    <a:srgbClr val="5F5F5F">
                      <a:alpha val="79999"/>
                    </a:srgbClr>
                  </a:outerShdw>
                </a:effectLst>
                <a:latin typeface="Impact"/>
                <a:ea typeface="Impact"/>
                <a:cs typeface="Impact"/>
              </a:rPr>
              <a:t>Under the Sun</a:t>
            </a:r>
          </a:p>
        </p:txBody>
      </p:sp>
      <p:pic>
        <p:nvPicPr>
          <p:cNvPr id="10"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003800" y="142875"/>
            <a:ext cx="3933825" cy="3933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047479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16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44000" cy="5938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4581525"/>
            <a:ext cx="9144000" cy="2087563"/>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What will it take for you to be </a:t>
            </a:r>
            <a:r>
              <a:rPr lang="en-US" sz="5400" b="1" i="1" dirty="0">
                <a:effectLst>
                  <a:glow rad="127000">
                    <a:schemeClr val="tx1"/>
                  </a:glow>
                </a:effectLst>
                <a:latin typeface="Arial" charset="0"/>
                <a:ea typeface="ＭＳ Ｐゴシック" charset="0"/>
                <a:cs typeface="ＭＳ Ｐゴシック" charset="0"/>
              </a:rPr>
              <a:t>really</a:t>
            </a:r>
            <a:r>
              <a:rPr lang="en-US" sz="5400" b="1" dirty="0">
                <a:effectLst>
                  <a:glow rad="127000">
                    <a:schemeClr val="tx1"/>
                  </a:glow>
                </a:effectLst>
                <a:latin typeface="Arial" charset="0"/>
                <a:ea typeface="ＭＳ Ｐゴシック" charset="0"/>
                <a:cs typeface="ＭＳ Ｐゴシック" charset="0"/>
              </a:rPr>
              <a:t> </a:t>
            </a:r>
            <a:r>
              <a:rPr lang="en-US" sz="5400" b="1" dirty="0">
                <a:solidFill>
                  <a:srgbClr val="FFFF00"/>
                </a:solidFill>
                <a:effectLst>
                  <a:glow rad="127000">
                    <a:schemeClr val="tx1"/>
                  </a:glow>
                </a:effectLst>
                <a:latin typeface="Arial" charset="0"/>
                <a:ea typeface="ＭＳ Ｐゴシック" charset="0"/>
                <a:cs typeface="ＭＳ Ｐゴシック" charset="0"/>
              </a:rPr>
              <a:t>satisfied</a:t>
            </a:r>
            <a:r>
              <a:rPr lang="en-US" sz="5400" b="1" dirty="0">
                <a:effectLst>
                  <a:glow rad="127000">
                    <a:schemeClr val="tx1"/>
                  </a:glow>
                </a:effectLst>
                <a:latin typeface="Arial" charset="0"/>
                <a:ea typeface="ＭＳ Ｐゴシック" charset="0"/>
                <a:cs typeface="ＭＳ Ｐゴシック" charset="0"/>
              </a:rPr>
              <a:t>?</a:t>
            </a:r>
          </a:p>
        </p:txBody>
      </p:sp>
      <p:sp>
        <p:nvSpPr>
          <p:cNvPr id="391171" name="Picture 1"/>
          <p:cNvSpPr>
            <a:spLocks noChangeAspect="1"/>
          </p:cNvSpPr>
          <p:nvPr/>
        </p:nvSpPr>
        <p:spPr bwMode="auto">
          <a:xfrm>
            <a:off x="1574800" y="0"/>
            <a:ext cx="59896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67752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74874" y="2320925"/>
            <a:ext cx="8026400" cy="4521200"/>
          </a:xfrm>
          <a:prstGeom prst="rect">
            <a:avLst/>
          </a:prstGeom>
        </p:spPr>
      </p:pic>
      <p:sp>
        <p:nvSpPr>
          <p:cNvPr id="900098" name="Rectangle 2"/>
          <p:cNvSpPr>
            <a:spLocks noGrp="1" noChangeArrowheads="1"/>
          </p:cNvSpPr>
          <p:nvPr>
            <p:ph type="ctrTitle"/>
          </p:nvPr>
        </p:nvSpPr>
        <p:spPr>
          <a:xfrm>
            <a:off x="0" y="16223"/>
            <a:ext cx="9144000" cy="2087563"/>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Since work is fleeting, trust God's timing, enjoy life, and enjoy God (2:17–6:9). </a:t>
            </a:r>
          </a:p>
        </p:txBody>
      </p:sp>
      <p:sp>
        <p:nvSpPr>
          <p:cNvPr id="391171" name="Picture 1"/>
          <p:cNvSpPr>
            <a:spLocks noChangeAspect="1"/>
          </p:cNvSpPr>
          <p:nvPr/>
        </p:nvSpPr>
        <p:spPr bwMode="auto">
          <a:xfrm>
            <a:off x="1574800" y="0"/>
            <a:ext cx="59896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906193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Ecclesiastes 3</a:t>
            </a:r>
          </a:p>
        </p:txBody>
      </p:sp>
    </p:spTree>
    <p:extLst>
      <p:ext uri="{BB962C8B-B14F-4D97-AF65-F5344CB8AC3E}">
        <p14:creationId xmlns:p14="http://schemas.microsoft.com/office/powerpoint/2010/main" val="9356974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50900"/>
            <a:ext cx="9144000" cy="5140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7826"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908720"/>
            <a:ext cx="9144000" cy="2232248"/>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God</a:t>
            </a:r>
            <a:r>
              <a:rPr lang="fr-FR" sz="6600" b="1" dirty="0">
                <a:effectLst>
                  <a:glow rad="127000">
                    <a:schemeClr val="tx1"/>
                  </a:glow>
                </a:effectLst>
                <a:latin typeface="Arial" charset="0"/>
                <a:ea typeface="ＭＳ Ｐゴシック" charset="0"/>
                <a:cs typeface="ＭＳ Ｐゴシック" charset="0"/>
              </a:rPr>
              <a:t>'</a:t>
            </a:r>
            <a:r>
              <a:rPr lang="en-US" sz="6600" b="1" dirty="0">
                <a:effectLst>
                  <a:glow rad="127000">
                    <a:schemeClr val="tx1"/>
                  </a:glow>
                </a:effectLst>
                <a:latin typeface="Arial" charset="0"/>
                <a:ea typeface="ＭＳ Ｐゴシック" charset="0"/>
                <a:cs typeface="ＭＳ Ｐゴシック" charset="0"/>
              </a:rPr>
              <a:t>s </a:t>
            </a:r>
            <a:r>
              <a:rPr lang="en-US" sz="6600" b="1" dirty="0">
                <a:solidFill>
                  <a:srgbClr val="FFFF00"/>
                </a:solidFill>
                <a:effectLst>
                  <a:glow rad="127000">
                    <a:schemeClr val="tx1"/>
                  </a:glow>
                </a:effectLst>
                <a:latin typeface="Arial" charset="0"/>
                <a:ea typeface="ＭＳ Ｐゴシック" charset="0"/>
                <a:cs typeface="ＭＳ Ｐゴシック" charset="0"/>
              </a:rPr>
              <a:t>timing</a:t>
            </a:r>
            <a:r>
              <a:rPr lang="en-US" sz="6600" b="1" dirty="0">
                <a:effectLst>
                  <a:glow rad="127000">
                    <a:schemeClr val="tx1"/>
                  </a:glow>
                </a:effectLst>
                <a:latin typeface="Arial" charset="0"/>
                <a:ea typeface="ＭＳ Ｐゴシック" charset="0"/>
                <a:cs typeface="ＭＳ Ｐゴシック" charset="0"/>
              </a:rPr>
              <a:t> is perfect (3:1-8). </a:t>
            </a:r>
          </a:p>
        </p:txBody>
      </p:sp>
    </p:spTree>
    <p:extLst>
      <p:ext uri="{BB962C8B-B14F-4D97-AF65-F5344CB8AC3E}">
        <p14:creationId xmlns:p14="http://schemas.microsoft.com/office/powerpoint/2010/main" val="739664345"/>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87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5563" y="692150"/>
            <a:ext cx="9205913" cy="6165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44624"/>
            <a:ext cx="9144000" cy="1555750"/>
          </a:xfrm>
          <a:effectLst>
            <a:outerShdw blurRad="63500" dist="35921" dir="2700000" algn="ctr" rotWithShape="0">
              <a:schemeClr val="tx2">
                <a:alpha val="74998"/>
              </a:schemeClr>
            </a:outerShdw>
          </a:effectLst>
        </p:spPr>
        <p:txBody>
          <a:bodyPr/>
          <a:lstStyle/>
          <a:p>
            <a:pPr>
              <a:defRPr/>
            </a:pPr>
            <a:r>
              <a:rPr lang="en-US" b="1" u="sng" dirty="0">
                <a:effectLst>
                  <a:glow rad="127000">
                    <a:schemeClr val="tx1"/>
                  </a:glow>
                </a:effectLst>
                <a:latin typeface="Arial" charset="0"/>
                <a:ea typeface="ＭＳ Ｐゴシック" charset="0"/>
                <a:cs typeface="ＭＳ Ｐゴシック" charset="0"/>
              </a:rPr>
              <a:t>The Thesis</a:t>
            </a:r>
            <a:r>
              <a:rPr lang="en-US" b="1" dirty="0">
                <a:effectLst>
                  <a:glow rad="127000">
                    <a:schemeClr val="tx1"/>
                  </a:glow>
                </a:effectLst>
                <a:latin typeface="Arial" charset="0"/>
                <a:ea typeface="ＭＳ Ｐゴシック" charset="0"/>
                <a:cs typeface="ＭＳ Ｐゴシック" charset="0"/>
              </a:rPr>
              <a:t>: Every activity has its appointed time (3:1)</a:t>
            </a:r>
          </a:p>
        </p:txBody>
      </p:sp>
    </p:spTree>
    <p:extLst>
      <p:ext uri="{BB962C8B-B14F-4D97-AF65-F5344CB8AC3E}">
        <p14:creationId xmlns:p14="http://schemas.microsoft.com/office/powerpoint/2010/main" val="299980649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03200"/>
            <a:ext cx="9144000" cy="6432917"/>
          </a:xfrm>
          <a:prstGeom prst="rect">
            <a:avLst/>
          </a:prstGeom>
        </p:spPr>
      </p:pic>
      <p:sp>
        <p:nvSpPr>
          <p:cNvPr id="900098" name="Rectangle 2"/>
          <p:cNvSpPr>
            <a:spLocks noGrp="1" noChangeArrowheads="1"/>
          </p:cNvSpPr>
          <p:nvPr>
            <p:ph type="ctrTitle"/>
          </p:nvPr>
        </p:nvSpPr>
        <p:spPr>
          <a:xfrm>
            <a:off x="0" y="188913"/>
            <a:ext cx="9144000" cy="1295400"/>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Who do you admire?</a:t>
            </a:r>
          </a:p>
        </p:txBody>
      </p:sp>
      <p:pic>
        <p:nvPicPr>
          <p:cNvPr id="4" name="Picture 3"/>
          <p:cNvPicPr>
            <a:picLocks noChangeAspect="1"/>
          </p:cNvPicPr>
          <p:nvPr/>
        </p:nvPicPr>
        <p:blipFill>
          <a:blip r:embed="rId4"/>
          <a:stretch>
            <a:fillRect/>
          </a:stretch>
        </p:blipFill>
        <p:spPr>
          <a:xfrm>
            <a:off x="2688882" y="2035376"/>
            <a:ext cx="4754936" cy="3174746"/>
          </a:xfrm>
          <a:prstGeom prst="rect">
            <a:avLst/>
          </a:prstGeom>
        </p:spPr>
      </p:pic>
      <p:sp>
        <p:nvSpPr>
          <p:cNvPr id="7" name="Rectangle 2"/>
          <p:cNvSpPr txBox="1">
            <a:spLocks noChangeArrowheads="1"/>
          </p:cNvSpPr>
          <p:nvPr/>
        </p:nvSpPr>
        <p:spPr bwMode="auto">
          <a:xfrm>
            <a:off x="2688882" y="4468852"/>
            <a:ext cx="4754936" cy="741270"/>
          </a:xfrm>
          <a:prstGeom prst="rect">
            <a:avLst/>
          </a:prstGeom>
          <a:solidFill>
            <a:schemeClr val="tx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effectLst>
                  <a:glow rad="127000">
                    <a:schemeClr val="tx1"/>
                  </a:glow>
                </a:effectLst>
                <a:latin typeface="Arial" charset="0"/>
                <a:ea typeface="ＭＳ Ｐゴシック" charset="0"/>
                <a:cs typeface="ＭＳ Ｐゴシック" charset="0"/>
              </a:rPr>
              <a:t>MODERN IDOLS</a:t>
            </a:r>
          </a:p>
        </p:txBody>
      </p:sp>
    </p:spTree>
    <p:extLst>
      <p:ext uri="{BB962C8B-B14F-4D97-AF65-F5344CB8AC3E}">
        <p14:creationId xmlns:p14="http://schemas.microsoft.com/office/powerpoint/2010/main" val="228884798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en-US" b="1" i="1" dirty="0">
                <a:effectLst>
                  <a:glow rad="876300">
                    <a:schemeClr val="tx1"/>
                  </a:glow>
                </a:effectLst>
                <a:latin typeface="Arial" charset="0"/>
                <a:ea typeface="ＭＳ Ｐゴシック" charset="0"/>
                <a:cs typeface="ＭＳ Ｐゴシック" charset="0"/>
              </a:rPr>
              <a:t>Ecclesiastes 3:1a </a:t>
            </a:r>
            <a:r>
              <a:rPr lang="en-US" sz="3600" b="1" i="1" dirty="0">
                <a:effectLst>
                  <a:glow rad="876300">
                    <a:schemeClr val="tx1"/>
                  </a:glow>
                </a:effectLst>
                <a:latin typeface="Arial" charset="0"/>
                <a:ea typeface="ＭＳ Ｐゴシック" charset="0"/>
                <a:cs typeface="ＭＳ Ｐゴシック" charset="0"/>
              </a:rPr>
              <a:t>(NIV)</a:t>
            </a:r>
            <a:endParaRPr lang="en-US" b="1" i="1" dirty="0">
              <a:effectLst>
                <a:glow rad="876300">
                  <a:schemeClr val="tx1"/>
                </a:glow>
              </a:effectLst>
              <a:latin typeface="Arial" charset="0"/>
              <a:ea typeface="ＭＳ Ｐゴシック" charset="0"/>
              <a:cs typeface="ＭＳ Ｐゴシック" charset="0"/>
            </a:endParaRPr>
          </a:p>
        </p:txBody>
      </p:sp>
      <p:pic>
        <p:nvPicPr>
          <p:cNvPr id="8192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59300" y="3416300"/>
            <a:ext cx="12700" cy="12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192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59300" y="3416300"/>
            <a:ext cx="12700" cy="12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192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59300" y="3416300"/>
            <a:ext cx="12700" cy="12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1925" name="Picture 4" descr="Screen Shot 2014-07-27 at 10.27.11 am.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8" y="0"/>
            <a:ext cx="9145588" cy="5229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2"/>
          <p:cNvSpPr txBox="1">
            <a:spLocks noChangeArrowheads="1"/>
          </p:cNvSpPr>
          <p:nvPr/>
        </p:nvSpPr>
        <p:spPr bwMode="auto">
          <a:xfrm>
            <a:off x="24346" y="4927"/>
            <a:ext cx="4547654" cy="270399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dirty="0">
                <a:solidFill>
                  <a:srgbClr val="FFFFFF"/>
                </a:solidFill>
                <a:effectLst>
                  <a:glow rad="127000">
                    <a:srgbClr val="000000"/>
                  </a:glow>
                </a:effectLst>
                <a:latin typeface="Arial" charset="0"/>
                <a:ea typeface="ＭＳ Ｐゴシック" charset="0"/>
                <a:cs typeface="ＭＳ Ｐゴシック" charset="0"/>
              </a:rPr>
              <a:t>"There is a time for everything…"</a:t>
            </a:r>
          </a:p>
        </p:txBody>
      </p:sp>
    </p:spTree>
    <p:extLst>
      <p:ext uri="{BB962C8B-B14F-4D97-AF65-F5344CB8AC3E}">
        <p14:creationId xmlns:p14="http://schemas.microsoft.com/office/powerpoint/2010/main" val="277838922"/>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6675"/>
            <a:ext cx="9144000" cy="5162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97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5157192"/>
            <a:ext cx="9144000" cy="1728192"/>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"…and a season for every activity under heaven" (3:1b </a:t>
            </a:r>
            <a:r>
              <a:rPr lang="en-US" sz="4000" b="1" dirty="0">
                <a:effectLst>
                  <a:glow rad="127000">
                    <a:schemeClr val="tx1"/>
                  </a:glow>
                </a:effectLst>
                <a:latin typeface="Arial" charset="0"/>
                <a:ea typeface="ＭＳ Ｐゴシック" charset="0"/>
                <a:cs typeface="ＭＳ Ｐゴシック" charset="0"/>
              </a:rPr>
              <a:t>NIV</a:t>
            </a:r>
            <a:r>
              <a:rPr lang="en-US" b="1" dirty="0">
                <a:effectLst>
                  <a:glow rad="127000">
                    <a:schemeClr val="tx1"/>
                  </a:glow>
                </a:effectLst>
                <a:latin typeface="Arial" charset="0"/>
                <a:ea typeface="ＭＳ Ｐゴシック" charset="0"/>
                <a:cs typeface="ＭＳ Ｐゴシック" charset="0"/>
              </a:rPr>
              <a:t>).</a:t>
            </a:r>
          </a:p>
        </p:txBody>
      </p:sp>
      <p:sp>
        <p:nvSpPr>
          <p:cNvPr id="5" name="TextBox 4"/>
          <p:cNvSpPr txBox="1">
            <a:spLocks noChangeArrowheads="1"/>
          </p:cNvSpPr>
          <p:nvPr/>
        </p:nvSpPr>
        <p:spPr bwMode="auto">
          <a:xfrm>
            <a:off x="8369300" y="76200"/>
            <a:ext cx="698500" cy="461963"/>
          </a:xfrm>
          <a:prstGeom prst="rect">
            <a:avLst/>
          </a:prstGeom>
          <a:solidFill>
            <a:srgbClr val="000000"/>
          </a:solidFill>
          <a:ln>
            <a:noFill/>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defRPr/>
            </a:pPr>
            <a:r>
              <a:rPr lang="en-US" b="1" dirty="0">
                <a:solidFill>
                  <a:srgbClr val="FFFFFF"/>
                </a:solidFill>
                <a:effectLst>
                  <a:outerShdw blurRad="38100" dist="38100" dir="2700000" algn="tl">
                    <a:srgbClr val="000000">
                      <a:alpha val="43137"/>
                    </a:srgbClr>
                  </a:outerShdw>
                </a:effectLst>
                <a:latin typeface="Arial" charset="0"/>
                <a:cs typeface="Arial" charset="0"/>
              </a:rPr>
              <a:t>409</a:t>
            </a:r>
          </a:p>
        </p:txBody>
      </p:sp>
    </p:spTree>
    <p:extLst>
      <p:ext uri="{BB962C8B-B14F-4D97-AF65-F5344CB8AC3E}">
        <p14:creationId xmlns:p14="http://schemas.microsoft.com/office/powerpoint/2010/main" val="449649522"/>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1554"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908720"/>
            <a:ext cx="9144000" cy="2232248"/>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God</a:t>
            </a:r>
            <a:r>
              <a:rPr lang="fr-FR" sz="6600" b="1" dirty="0">
                <a:effectLst>
                  <a:glow rad="127000">
                    <a:schemeClr val="tx1"/>
                  </a:glow>
                </a:effectLst>
                <a:latin typeface="Arial" charset="0"/>
                <a:ea typeface="ＭＳ Ｐゴシック" charset="0"/>
                <a:cs typeface="ＭＳ Ｐゴシック" charset="0"/>
              </a:rPr>
              <a:t>'</a:t>
            </a:r>
            <a:r>
              <a:rPr lang="en-US" sz="6600" b="1" dirty="0">
                <a:effectLst>
                  <a:glow rad="127000">
                    <a:schemeClr val="tx1"/>
                  </a:glow>
                </a:effectLst>
                <a:latin typeface="Arial" charset="0"/>
                <a:ea typeface="ＭＳ Ｐゴシック" charset="0"/>
                <a:cs typeface="ＭＳ Ｐゴシック" charset="0"/>
              </a:rPr>
              <a:t>s </a:t>
            </a:r>
            <a:r>
              <a:rPr lang="en-US" sz="6600" b="1" dirty="0">
                <a:solidFill>
                  <a:srgbClr val="FFFF00"/>
                </a:solidFill>
                <a:effectLst>
                  <a:glow rad="127000">
                    <a:schemeClr val="tx1"/>
                  </a:glow>
                </a:effectLst>
                <a:latin typeface="Arial" charset="0"/>
                <a:ea typeface="ＭＳ Ｐゴシック" charset="0"/>
                <a:cs typeface="ＭＳ Ｐゴシック" charset="0"/>
              </a:rPr>
              <a:t>ways</a:t>
            </a:r>
            <a:r>
              <a:rPr lang="en-US" sz="6600" b="1" dirty="0">
                <a:effectLst>
                  <a:glow rad="127000">
                    <a:schemeClr val="tx1"/>
                  </a:glow>
                </a:effectLst>
                <a:latin typeface="Arial" charset="0"/>
                <a:ea typeface="ＭＳ Ｐゴシック" charset="0"/>
                <a:cs typeface="ＭＳ Ｐゴシック" charset="0"/>
              </a:rPr>
              <a:t> are perfect (3:9-11). </a:t>
            </a:r>
          </a:p>
        </p:txBody>
      </p:sp>
    </p:spTree>
    <p:extLst>
      <p:ext uri="{BB962C8B-B14F-4D97-AF65-F5344CB8AC3E}">
        <p14:creationId xmlns:p14="http://schemas.microsoft.com/office/powerpoint/2010/main" val="1209091896"/>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7000" y="0"/>
            <a:ext cx="88693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602"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4346" y="4927"/>
            <a:ext cx="4547654" cy="2703994"/>
          </a:xfrm>
          <a:effectLst>
            <a:outerShdw blurRad="63500" dist="35921" dir="2700000" algn="ctr" rotWithShape="0">
              <a:schemeClr val="tx2">
                <a:alpha val="74998"/>
              </a:schemeClr>
            </a:outerShdw>
          </a:effectLst>
        </p:spPr>
        <p:txBody>
          <a:bodyPr/>
          <a:lstStyle/>
          <a:p>
            <a:pPr>
              <a:defRPr/>
            </a:pPr>
            <a:r>
              <a:rPr lang="en-US" sz="3600" b="1" dirty="0">
                <a:effectLst>
                  <a:glow rad="127000">
                    <a:schemeClr val="tx1"/>
                  </a:glow>
                </a:effectLst>
                <a:latin typeface="Arial" charset="0"/>
                <a:ea typeface="ＭＳ Ｐゴシック" charset="0"/>
                <a:cs typeface="ＭＳ Ｐゴシック" charset="0"/>
              </a:rPr>
              <a:t>"What do people really get for all their hard work?" (3:9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
        <p:nvSpPr>
          <p:cNvPr id="6" name="Rectangle 2"/>
          <p:cNvSpPr txBox="1">
            <a:spLocks noChangeArrowheads="1"/>
          </p:cNvSpPr>
          <p:nvPr/>
        </p:nvSpPr>
        <p:spPr bwMode="auto">
          <a:xfrm>
            <a:off x="0" y="5089525"/>
            <a:ext cx="6959600" cy="176847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11042785"/>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0" y="0"/>
            <a:ext cx="9175750" cy="687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565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4346" y="4927"/>
            <a:ext cx="4547654" cy="2703994"/>
          </a:xfrm>
          <a:effectLst>
            <a:outerShdw blurRad="63500" dist="35921" dir="2700000" algn="ctr" rotWithShape="0">
              <a:schemeClr val="tx2">
                <a:alpha val="74998"/>
              </a:schemeClr>
            </a:outerShdw>
          </a:effectLst>
        </p:spPr>
        <p:txBody>
          <a:bodyPr/>
          <a:lstStyle/>
          <a:p>
            <a:pPr>
              <a:defRPr/>
            </a:pPr>
            <a:r>
              <a:rPr lang="en-US" sz="3600" b="1" dirty="0">
                <a:effectLst>
                  <a:glow rad="127000">
                    <a:schemeClr val="tx1"/>
                  </a:glow>
                </a:effectLst>
                <a:latin typeface="Arial" charset="0"/>
                <a:ea typeface="ＭＳ Ｐゴシック" charset="0"/>
                <a:cs typeface="ＭＳ Ｐゴシック" charset="0"/>
              </a:rPr>
              <a:t>"I have seen the burden God has placed on us all" (3:10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179512" y="3356992"/>
            <a:ext cx="6408712" cy="350100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dirty="0">
                <a:solidFill>
                  <a:srgbClr val="FFFFFF"/>
                </a:solidFill>
                <a:effectLst>
                  <a:glow rad="127000">
                    <a:srgbClr val="000000"/>
                  </a:glow>
                </a:effectLst>
                <a:latin typeface="Arial" charset="0"/>
                <a:ea typeface="ＭＳ Ｐゴシック" charset="0"/>
                <a:cs typeface="ＭＳ Ｐゴシック" charset="0"/>
              </a:rPr>
              <a:t>"I have seen the task which God has given the sons of men with which to occupy themselves" (3:10 </a:t>
            </a:r>
            <a:r>
              <a:rPr lang="en-US" sz="3200" b="1" dirty="0">
                <a:solidFill>
                  <a:srgbClr val="FFFFFF"/>
                </a:solidFill>
                <a:effectLst>
                  <a:glow rad="127000">
                    <a:srgbClr val="000000"/>
                  </a:glow>
                </a:effectLst>
                <a:latin typeface="Arial" charset="0"/>
                <a:ea typeface="ＭＳ Ｐゴシック" charset="0"/>
                <a:cs typeface="ＭＳ Ｐゴシック" charset="0"/>
              </a:rPr>
              <a:t>NAU</a:t>
            </a:r>
            <a:r>
              <a:rPr lang="en-US" sz="36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81995988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20688"/>
            <a:ext cx="3707904" cy="4680520"/>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"Yet God has made everything </a:t>
            </a:r>
            <a:r>
              <a:rPr lang="en-US" sz="5400" b="1" i="1" dirty="0">
                <a:effectLst>
                  <a:glow rad="127000">
                    <a:schemeClr val="tx1"/>
                  </a:glow>
                </a:effectLst>
                <a:latin typeface="Arial" charset="0"/>
                <a:ea typeface="ＭＳ Ｐゴシック" charset="0"/>
                <a:cs typeface="ＭＳ Ｐゴシック" charset="0"/>
              </a:rPr>
              <a:t>beautiful</a:t>
            </a:r>
            <a:r>
              <a:rPr lang="en-US" sz="6000" b="1" i="1" baseline="30000" dirty="0">
                <a:effectLst>
                  <a:glow rad="127000">
                    <a:schemeClr val="tx1"/>
                  </a:glow>
                </a:effectLst>
                <a:latin typeface="Arial" charset="0"/>
                <a:ea typeface="ＭＳ Ｐゴシック" charset="0"/>
                <a:cs typeface="ＭＳ Ｐゴシック" charset="0"/>
              </a:rPr>
              <a:t>*</a:t>
            </a:r>
            <a:r>
              <a:rPr lang="en-US" sz="5400" b="1" dirty="0">
                <a:effectLst>
                  <a:glow rad="127000">
                    <a:schemeClr val="tx1"/>
                  </a:glow>
                </a:effectLst>
                <a:latin typeface="Arial" charset="0"/>
                <a:ea typeface="ＭＳ Ｐゴシック" charset="0"/>
                <a:cs typeface="ＭＳ Ｐゴシック" charset="0"/>
              </a:rPr>
              <a:t> </a:t>
            </a:r>
            <a:r>
              <a:rPr lang="en-US" sz="3600" b="1" dirty="0">
                <a:effectLst>
                  <a:glow rad="127000">
                    <a:schemeClr val="tx1"/>
                  </a:glow>
                </a:effectLst>
                <a:latin typeface="Arial" charset="0"/>
                <a:ea typeface="ＭＳ Ｐゴシック" charset="0"/>
                <a:cs typeface="ＭＳ Ｐゴシック" charset="0"/>
              </a:rPr>
              <a:t>for its own time"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(3:11a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157699"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740150" y="587375"/>
            <a:ext cx="5080000" cy="4737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0" y="5877272"/>
            <a:ext cx="9144000" cy="96326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a:solidFill>
                  <a:srgbClr val="FFFFFF"/>
                </a:solidFill>
                <a:effectLst>
                  <a:glow rad="127000">
                    <a:srgbClr val="000000"/>
                  </a:glow>
                </a:effectLst>
                <a:latin typeface="Arial" charset="0"/>
                <a:ea typeface="ＭＳ Ｐゴシック" charset="0"/>
                <a:cs typeface="ＭＳ Ｐゴシック" charset="0"/>
              </a:rPr>
              <a:t>* "appropriate" (NAU), "fitting" (5:18)</a:t>
            </a:r>
          </a:p>
        </p:txBody>
      </p:sp>
    </p:spTree>
    <p:extLst>
      <p:ext uri="{BB962C8B-B14F-4D97-AF65-F5344CB8AC3E}">
        <p14:creationId xmlns:p14="http://schemas.microsoft.com/office/powerpoint/2010/main" val="4011852882"/>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1"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7950" y="0"/>
            <a:ext cx="9339263" cy="5408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9682"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995936" y="332656"/>
            <a:ext cx="4283249" cy="1080119"/>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Main Idea of Ecclesiastes 3</a:t>
            </a:r>
          </a:p>
        </p:txBody>
      </p:sp>
      <p:sp>
        <p:nvSpPr>
          <p:cNvPr id="5" name="Rectangle 2"/>
          <p:cNvSpPr txBox="1">
            <a:spLocks noChangeArrowheads="1"/>
          </p:cNvSpPr>
          <p:nvPr/>
        </p:nvSpPr>
        <p:spPr bwMode="auto">
          <a:xfrm>
            <a:off x="0" y="5445224"/>
            <a:ext cx="9144000" cy="126876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b="1" dirty="0">
                <a:solidFill>
                  <a:srgbClr val="FFFFFF"/>
                </a:solidFill>
                <a:effectLst>
                  <a:glow rad="127000">
                    <a:srgbClr val="000000"/>
                  </a:glow>
                </a:effectLst>
                <a:latin typeface="Arial" charset="0"/>
                <a:ea typeface="ＭＳ Ｐゴシック" charset="0"/>
                <a:cs typeface="ＭＳ Ｐゴシック" charset="0"/>
              </a:rPr>
              <a:t>Celebrate your </a:t>
            </a:r>
            <a:r>
              <a:rPr lang="en-US" b="1" dirty="0">
                <a:solidFill>
                  <a:srgbClr val="FFFF00"/>
                </a:solidFill>
                <a:effectLst>
                  <a:glow rad="127000">
                    <a:srgbClr val="000000"/>
                  </a:glow>
                </a:effectLst>
                <a:latin typeface="Arial" charset="0"/>
                <a:ea typeface="ＭＳ Ｐゴシック" charset="0"/>
                <a:cs typeface="ＭＳ Ｐゴシック" charset="0"/>
              </a:rPr>
              <a:t>ignorance</a:t>
            </a:r>
            <a:r>
              <a:rPr lang="en-US" b="1" dirty="0">
                <a:solidFill>
                  <a:srgbClr val="FFFFFF"/>
                </a:solidFill>
                <a:effectLst>
                  <a:glow rad="127000">
                    <a:srgbClr val="000000"/>
                  </a:glow>
                </a:effectLst>
                <a:latin typeface="Arial" charset="0"/>
                <a:ea typeface="ＭＳ Ｐゴシック" charset="0"/>
                <a:cs typeface="ＭＳ Ｐゴシック" charset="0"/>
              </a:rPr>
              <a:t> </a:t>
            </a:r>
            <a:br>
              <a:rPr lang="en-US" b="1" dirty="0">
                <a:solidFill>
                  <a:srgbClr val="FFFFFF"/>
                </a:solidFill>
                <a:effectLst>
                  <a:glow rad="127000">
                    <a:srgbClr val="000000"/>
                  </a:glow>
                </a:effectLst>
                <a:latin typeface="Arial" charset="0"/>
                <a:ea typeface="ＭＳ Ｐゴシック" charset="0"/>
                <a:cs typeface="ＭＳ Ｐゴシック" charset="0"/>
              </a:rPr>
            </a:br>
            <a:r>
              <a:rPr lang="en-US" b="1" dirty="0">
                <a:solidFill>
                  <a:srgbClr val="FFFFFF"/>
                </a:solidFill>
                <a:effectLst>
                  <a:glow rad="127000">
                    <a:srgbClr val="000000"/>
                  </a:glow>
                </a:effectLst>
                <a:latin typeface="Arial" charset="0"/>
                <a:ea typeface="ＭＳ Ｐゴシック" charset="0"/>
                <a:cs typeface="ＭＳ Ｐゴシック" charset="0"/>
              </a:rPr>
              <a:t>of God</a:t>
            </a:r>
            <a:r>
              <a:rPr lang="fr-FR" b="1" dirty="0">
                <a:solidFill>
                  <a:srgbClr val="FFFFFF"/>
                </a:solidFill>
                <a:effectLst>
                  <a:glow rad="127000">
                    <a:srgbClr val="000000"/>
                  </a:glow>
                </a:effectLst>
                <a:latin typeface="Arial" charset="0"/>
                <a:ea typeface="ＭＳ Ｐゴシック" charset="0"/>
                <a:cs typeface="ＭＳ Ｐゴシック" charset="0"/>
              </a:rPr>
              <a:t>'</a:t>
            </a:r>
            <a:r>
              <a:rPr lang="en-US" b="1" dirty="0">
                <a:solidFill>
                  <a:srgbClr val="FFFFFF"/>
                </a:solidFill>
                <a:effectLst>
                  <a:glow rad="127000">
                    <a:srgbClr val="000000"/>
                  </a:glow>
                </a:effectLst>
                <a:latin typeface="Arial" charset="0"/>
                <a:ea typeface="ＭＳ Ｐゴシック" charset="0"/>
                <a:cs typeface="ＭＳ Ｐゴシック" charset="0"/>
              </a:rPr>
              <a:t>s timing.</a:t>
            </a:r>
          </a:p>
        </p:txBody>
      </p:sp>
    </p:spTree>
    <p:extLst>
      <p:ext uri="{BB962C8B-B14F-4D97-AF65-F5344CB8AC3E}">
        <p14:creationId xmlns:p14="http://schemas.microsoft.com/office/powerpoint/2010/main" val="1488798777"/>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877272"/>
            <a:ext cx="9144000" cy="864096"/>
          </a:xfrm>
          <a:effectLst>
            <a:outerShdw blurRad="63500" dist="35921" dir="2700000" algn="ctr" rotWithShape="0">
              <a:schemeClr val="tx2">
                <a:alpha val="74998"/>
              </a:schemeClr>
            </a:outerShdw>
          </a:effectLst>
        </p:spPr>
        <p:txBody>
          <a:bodyPr/>
          <a:lstStyle/>
          <a:p>
            <a:pPr>
              <a:defRPr/>
            </a:pPr>
            <a:r>
              <a:rPr lang="en-US" b="1" i="1" dirty="0">
                <a:effectLst>
                  <a:glow rad="876300">
                    <a:schemeClr val="tx1"/>
                  </a:glow>
                </a:effectLst>
                <a:latin typeface="Arial" charset="0"/>
                <a:ea typeface="ＭＳ Ｐゴシック" charset="0"/>
                <a:cs typeface="ＭＳ Ｐゴシック" charset="0"/>
              </a:rPr>
              <a:t>Key Ideas</a:t>
            </a:r>
          </a:p>
        </p:txBody>
      </p:sp>
      <p:pic>
        <p:nvPicPr>
          <p:cNvPr id="20173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141413"/>
            <a:ext cx="9188450" cy="4752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bwMode="auto">
          <a:xfrm>
            <a:off x="0" y="0"/>
            <a:ext cx="9144000" cy="234888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b="1" i="1" dirty="0">
                <a:solidFill>
                  <a:srgbClr val="FFFFFF"/>
                </a:solidFill>
                <a:effectLst>
                  <a:glow rad="165100">
                    <a:srgbClr val="000000"/>
                  </a:glow>
                </a:effectLst>
                <a:latin typeface="Arial" charset="0"/>
                <a:ea typeface="ＭＳ Ｐゴシック" charset="0"/>
                <a:cs typeface="ＭＳ Ｐゴシック" charset="0"/>
              </a:rPr>
              <a:t>God</a:t>
            </a:r>
            <a:r>
              <a:rPr lang="fr-FR" b="1" i="1" dirty="0">
                <a:solidFill>
                  <a:srgbClr val="FFFFFF"/>
                </a:solidFill>
                <a:effectLst>
                  <a:glow rad="165100">
                    <a:srgbClr val="000000"/>
                  </a:glow>
                </a:effectLst>
                <a:latin typeface="Arial" charset="0"/>
                <a:ea typeface="ＭＳ Ｐゴシック" charset="0"/>
                <a:cs typeface="ＭＳ Ｐゴシック" charset="0"/>
              </a:rPr>
              <a:t>'</a:t>
            </a:r>
            <a:r>
              <a:rPr lang="en-US" b="1" i="1" dirty="0">
                <a:solidFill>
                  <a:srgbClr val="FFFFFF"/>
                </a:solidFill>
                <a:effectLst>
                  <a:glow rad="165100">
                    <a:srgbClr val="000000"/>
                  </a:glow>
                </a:effectLst>
                <a:latin typeface="Arial" charset="0"/>
                <a:ea typeface="ＭＳ Ｐゴシック" charset="0"/>
                <a:cs typeface="ＭＳ Ｐゴシック" charset="0"/>
              </a:rPr>
              <a:t>s </a:t>
            </a:r>
            <a:r>
              <a:rPr lang="en-US" b="1" i="1" dirty="0">
                <a:solidFill>
                  <a:srgbClr val="FFFF00"/>
                </a:solidFill>
                <a:effectLst>
                  <a:glow rad="165100">
                    <a:srgbClr val="000000"/>
                  </a:glow>
                </a:effectLst>
                <a:latin typeface="Arial" charset="0"/>
                <a:ea typeface="ＭＳ Ｐゴシック" charset="0"/>
                <a:cs typeface="ＭＳ Ｐゴシック" charset="0"/>
              </a:rPr>
              <a:t>timing</a:t>
            </a:r>
            <a:r>
              <a:rPr lang="en-US" b="1" i="1" dirty="0">
                <a:solidFill>
                  <a:srgbClr val="FFFFFF"/>
                </a:solidFill>
                <a:effectLst>
                  <a:glow rad="165100">
                    <a:srgbClr val="000000"/>
                  </a:glow>
                </a:effectLst>
                <a:latin typeface="Arial" charset="0"/>
                <a:ea typeface="ＭＳ Ｐゴシック" charset="0"/>
                <a:cs typeface="ＭＳ Ｐゴシック" charset="0"/>
              </a:rPr>
              <a:t> is perfect (3:1-8).</a:t>
            </a:r>
          </a:p>
          <a:p>
            <a:pPr defTabSz="914400">
              <a:defRPr/>
            </a:pPr>
            <a:r>
              <a:rPr lang="en-US" b="1" i="1" dirty="0">
                <a:solidFill>
                  <a:srgbClr val="FFFFFF"/>
                </a:solidFill>
                <a:effectLst>
                  <a:glow rad="165100">
                    <a:srgbClr val="000000"/>
                  </a:glow>
                </a:effectLst>
                <a:latin typeface="Arial" charset="0"/>
                <a:ea typeface="ＭＳ Ｐゴシック" charset="0"/>
                <a:cs typeface="ＭＳ Ｐゴシック" charset="0"/>
              </a:rPr>
              <a:t>God</a:t>
            </a:r>
            <a:r>
              <a:rPr lang="fr-FR" b="1" i="1" dirty="0">
                <a:solidFill>
                  <a:srgbClr val="FFFFFF"/>
                </a:solidFill>
                <a:effectLst>
                  <a:glow rad="165100">
                    <a:srgbClr val="000000"/>
                  </a:glow>
                </a:effectLst>
                <a:latin typeface="Arial" charset="0"/>
                <a:ea typeface="ＭＳ Ｐゴシック" charset="0"/>
                <a:cs typeface="ＭＳ Ｐゴシック" charset="0"/>
              </a:rPr>
              <a:t>'</a:t>
            </a:r>
            <a:r>
              <a:rPr lang="en-US" b="1" i="1" dirty="0">
                <a:solidFill>
                  <a:srgbClr val="FFFFFF"/>
                </a:solidFill>
                <a:effectLst>
                  <a:glow rad="165100">
                    <a:srgbClr val="000000"/>
                  </a:glow>
                </a:effectLst>
                <a:latin typeface="Arial" charset="0"/>
                <a:ea typeface="ＭＳ Ｐゴシック" charset="0"/>
                <a:cs typeface="ＭＳ Ｐゴシック" charset="0"/>
              </a:rPr>
              <a:t>s </a:t>
            </a:r>
            <a:r>
              <a:rPr lang="en-US" b="1" i="1" dirty="0">
                <a:solidFill>
                  <a:srgbClr val="FFFF00"/>
                </a:solidFill>
                <a:effectLst>
                  <a:glow rad="165100">
                    <a:srgbClr val="000000"/>
                  </a:glow>
                </a:effectLst>
                <a:latin typeface="Arial" charset="0"/>
                <a:ea typeface="ＭＳ Ｐゴシック" charset="0"/>
                <a:cs typeface="ＭＳ Ｐゴシック" charset="0"/>
              </a:rPr>
              <a:t>ways</a:t>
            </a:r>
            <a:r>
              <a:rPr lang="en-US" b="1" i="1" dirty="0">
                <a:solidFill>
                  <a:srgbClr val="FFFFFF"/>
                </a:solidFill>
                <a:effectLst>
                  <a:glow rad="165100">
                    <a:srgbClr val="000000"/>
                  </a:glow>
                </a:effectLst>
                <a:latin typeface="Arial" charset="0"/>
                <a:ea typeface="ＭＳ Ｐゴシック" charset="0"/>
                <a:cs typeface="ＭＳ Ｐゴシック" charset="0"/>
              </a:rPr>
              <a:t> are perfect (3:9-11).</a:t>
            </a:r>
          </a:p>
          <a:p>
            <a:pPr defTabSz="914400">
              <a:defRPr/>
            </a:pPr>
            <a:r>
              <a:rPr lang="en-US" b="1" i="1" dirty="0">
                <a:solidFill>
                  <a:srgbClr val="FFFF00"/>
                </a:solidFill>
                <a:effectLst>
                  <a:glow rad="165100">
                    <a:srgbClr val="000000"/>
                  </a:glow>
                </a:effectLst>
                <a:latin typeface="Arial" charset="0"/>
                <a:ea typeface="ＭＳ Ｐゴシック" charset="0"/>
                <a:cs typeface="ＭＳ Ｐゴシック" charset="0"/>
              </a:rPr>
              <a:t>Enjoy</a:t>
            </a:r>
            <a:r>
              <a:rPr lang="en-US" b="1" i="1" dirty="0">
                <a:solidFill>
                  <a:srgbClr val="FFFFFF"/>
                </a:solidFill>
                <a:effectLst>
                  <a:glow rad="165100">
                    <a:srgbClr val="000000"/>
                  </a:glow>
                </a:effectLst>
                <a:latin typeface="Arial" charset="0"/>
                <a:ea typeface="ＭＳ Ｐゴシック" charset="0"/>
                <a:cs typeface="ＭＳ Ｐゴシック" charset="0"/>
              </a:rPr>
              <a:t> life and </a:t>
            </a:r>
            <a:r>
              <a:rPr lang="en-US" b="1" i="1" dirty="0">
                <a:solidFill>
                  <a:srgbClr val="FFFF00"/>
                </a:solidFill>
                <a:effectLst>
                  <a:glow rad="165100">
                    <a:srgbClr val="000000"/>
                  </a:glow>
                </a:effectLst>
                <a:latin typeface="Arial" charset="0"/>
                <a:ea typeface="ＭＳ Ｐゴシック" charset="0"/>
                <a:cs typeface="ＭＳ Ｐゴシック" charset="0"/>
              </a:rPr>
              <a:t>fear</a:t>
            </a:r>
            <a:r>
              <a:rPr lang="en-US" b="1" i="1" dirty="0">
                <a:solidFill>
                  <a:srgbClr val="FFFFFF"/>
                </a:solidFill>
                <a:effectLst>
                  <a:glow rad="165100">
                    <a:srgbClr val="000000"/>
                  </a:glow>
                </a:effectLst>
                <a:latin typeface="Arial" charset="0"/>
                <a:ea typeface="ＭＳ Ｐゴシック" charset="0"/>
                <a:cs typeface="ＭＳ Ｐゴシック" charset="0"/>
              </a:rPr>
              <a:t> God (3:12-15).</a:t>
            </a:r>
          </a:p>
        </p:txBody>
      </p:sp>
    </p:spTree>
    <p:extLst>
      <p:ext uri="{BB962C8B-B14F-4D97-AF65-F5344CB8AC3E}">
        <p14:creationId xmlns:p14="http://schemas.microsoft.com/office/powerpoint/2010/main" val="805206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linds(horizontal)">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5994855"/>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What should you do when life is </a:t>
            </a:r>
            <a:r>
              <a:rPr lang="en-US" sz="5400" b="1" dirty="0">
                <a:solidFill>
                  <a:srgbClr val="FFFF00"/>
                </a:solidFill>
                <a:effectLst>
                  <a:glow rad="127000">
                    <a:schemeClr val="tx1"/>
                  </a:glow>
                </a:effectLst>
                <a:latin typeface="Arial" charset="0"/>
                <a:ea typeface="ＭＳ Ｐゴシック" charset="0"/>
                <a:cs typeface="ＭＳ Ｐゴシック" charset="0"/>
              </a:rPr>
              <a:t>unfair</a:t>
            </a:r>
            <a:r>
              <a:rPr lang="en-US" sz="54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86271132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54707" cy="6858000"/>
          </a:xfrm>
          <a:prstGeom prst="rect">
            <a:avLst/>
          </a:prstGeom>
        </p:spPr>
      </p:pic>
      <p:sp>
        <p:nvSpPr>
          <p:cNvPr id="149506"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222920"/>
            <a:ext cx="9144000" cy="2232248"/>
          </a:xfrm>
          <a:effectLst>
            <a:outerShdw blurRad="63500" dist="35921" dir="2700000" algn="ctr" rotWithShape="0">
              <a:schemeClr val="tx2">
                <a:alpha val="74998"/>
              </a:schemeClr>
            </a:outerShdw>
          </a:effectLst>
        </p:spPr>
        <p:txBody>
          <a:bodyPr/>
          <a:lstStyle/>
          <a:p>
            <a:pPr marL="444500" indent="-444500" algn="l">
              <a:defRPr/>
            </a:pPr>
            <a:r>
              <a:rPr lang="en-US" sz="5400" b="1" dirty="0">
                <a:effectLst>
                  <a:glow rad="127000">
                    <a:schemeClr val="tx1"/>
                  </a:glow>
                </a:effectLst>
                <a:latin typeface="Arial" charset="0"/>
                <a:ea typeface="ＭＳ Ｐゴシック" charset="0"/>
                <a:cs typeface="ＭＳ Ｐゴシック" charset="0"/>
              </a:rPr>
              <a:t>1. Realize that </a:t>
            </a:r>
            <a:r>
              <a:rPr lang="en-US" sz="5400" b="1" dirty="0">
                <a:solidFill>
                  <a:srgbClr val="FFFF00"/>
                </a:solidFill>
                <a:effectLst>
                  <a:glow rad="127000">
                    <a:schemeClr val="tx1"/>
                  </a:glow>
                </a:effectLst>
                <a:latin typeface="Arial" charset="0"/>
                <a:ea typeface="ＭＳ Ｐゴシック" charset="0"/>
                <a:cs typeface="ＭＳ Ｐゴシック" charset="0"/>
              </a:rPr>
              <a:t>you</a:t>
            </a:r>
            <a:r>
              <a:rPr lang="en-US" sz="5400" b="1" dirty="0">
                <a:effectLst>
                  <a:glow rad="127000">
                    <a:schemeClr val="tx1"/>
                  </a:glow>
                </a:effectLst>
                <a:latin typeface="Arial" charset="0"/>
                <a:ea typeface="ＭＳ Ｐゴシック" charset="0"/>
                <a:cs typeface="ＭＳ Ｐゴシック" charset="0"/>
              </a:rPr>
              <a:t> will account to God (3:16-17). </a:t>
            </a:r>
          </a:p>
        </p:txBody>
      </p:sp>
      <p:sp>
        <p:nvSpPr>
          <p:cNvPr id="6" name="Hexagon 5"/>
          <p:cNvSpPr/>
          <p:nvPr/>
        </p:nvSpPr>
        <p:spPr bwMode="auto">
          <a:xfrm>
            <a:off x="787400" y="3111500"/>
            <a:ext cx="2997200" cy="2400300"/>
          </a:xfrm>
          <a:prstGeom prst="hexag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dirty="0">
              <a:solidFill>
                <a:srgbClr val="000000"/>
              </a:solidFill>
              <a:latin typeface="Comic Sans MS" pitchFamily="-112" charset="0"/>
              <a:ea typeface="ＭＳ Ｐゴシック" charset="0"/>
              <a:cs typeface="ＭＳ Ｐゴシック" charset="0"/>
            </a:endParaRPr>
          </a:p>
        </p:txBody>
      </p:sp>
      <p:sp>
        <p:nvSpPr>
          <p:cNvPr id="7" name="Heart 6"/>
          <p:cNvSpPr/>
          <p:nvPr/>
        </p:nvSpPr>
        <p:spPr bwMode="auto">
          <a:xfrm>
            <a:off x="5702300" y="3111500"/>
            <a:ext cx="3086100" cy="2514600"/>
          </a:xfrm>
          <a:prstGeom prst="heart">
            <a:avLst/>
          </a:prstGeom>
          <a:solidFill>
            <a:schemeClr val="accent3"/>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8" name="Right Arrow 7"/>
          <p:cNvSpPr/>
          <p:nvPr/>
        </p:nvSpPr>
        <p:spPr bwMode="auto">
          <a:xfrm>
            <a:off x="4076700" y="3276600"/>
            <a:ext cx="1397000" cy="1905000"/>
          </a:xfrm>
          <a:prstGeom prst="rightArrow">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3" name="TextBox 2"/>
          <p:cNvSpPr txBox="1"/>
          <p:nvPr/>
        </p:nvSpPr>
        <p:spPr>
          <a:xfrm>
            <a:off x="787400" y="3886200"/>
            <a:ext cx="2997200" cy="707886"/>
          </a:xfrm>
          <a:prstGeom prst="rect">
            <a:avLst/>
          </a:prstGeom>
          <a:noFill/>
        </p:spPr>
        <p:txBody>
          <a:bodyPr wrap="square" rtlCol="0">
            <a:spAutoFit/>
          </a:bodyPr>
          <a:lstStyle/>
          <a:p>
            <a:pPr algn="ctr" defTabSz="914400" eaLnBrk="0" fontAlgn="base" hangingPunct="0">
              <a:spcBef>
                <a:spcPct val="0"/>
              </a:spcBef>
              <a:spcAft>
                <a:spcPct val="0"/>
              </a:spcAft>
            </a:pPr>
            <a:r>
              <a:rPr lang="en-US" sz="4000" b="1" dirty="0">
                <a:solidFill>
                  <a:srgbClr val="000000"/>
                </a:solidFill>
                <a:latin typeface="Arial"/>
                <a:ea typeface="ＭＳ Ｐゴシック" charset="0"/>
                <a:cs typeface="Arial"/>
              </a:rPr>
              <a:t>Injustice</a:t>
            </a:r>
          </a:p>
        </p:txBody>
      </p:sp>
      <p:sp>
        <p:nvSpPr>
          <p:cNvPr id="10" name="TextBox 9"/>
          <p:cNvSpPr txBox="1"/>
          <p:nvPr/>
        </p:nvSpPr>
        <p:spPr>
          <a:xfrm>
            <a:off x="6121400" y="3886200"/>
            <a:ext cx="2120900" cy="707886"/>
          </a:xfrm>
          <a:prstGeom prst="rect">
            <a:avLst/>
          </a:prstGeom>
          <a:noFill/>
        </p:spPr>
        <p:txBody>
          <a:bodyPr wrap="square" rtlCol="0">
            <a:spAutoFit/>
          </a:bodyPr>
          <a:lstStyle/>
          <a:p>
            <a:pPr algn="ctr" defTabSz="914400" eaLnBrk="0" fontAlgn="base" hangingPunct="0">
              <a:spcBef>
                <a:spcPct val="0"/>
              </a:spcBef>
              <a:spcAft>
                <a:spcPct val="0"/>
              </a:spcAft>
            </a:pPr>
            <a:r>
              <a:rPr lang="en-US" sz="4000" b="1" dirty="0">
                <a:solidFill>
                  <a:srgbClr val="000000"/>
                </a:solidFill>
                <a:latin typeface="Arial"/>
                <a:ea typeface="ＭＳ Ｐゴシック" charset="0"/>
                <a:cs typeface="Arial"/>
              </a:rPr>
              <a:t>You</a:t>
            </a:r>
          </a:p>
        </p:txBody>
      </p:sp>
    </p:spTree>
    <p:extLst>
      <p:ext uri="{BB962C8B-B14F-4D97-AF65-F5344CB8AC3E}">
        <p14:creationId xmlns:p14="http://schemas.microsoft.com/office/powerpoint/2010/main" val="24509230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3"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5041" y="0"/>
            <a:ext cx="8972548" cy="6857999"/>
          </a:xfrm>
          <a:prstGeom prst="rect">
            <a:avLst/>
          </a:prstGeom>
        </p:spPr>
      </p:pic>
      <p:sp>
        <p:nvSpPr>
          <p:cNvPr id="900098" name="Rectangle 2"/>
          <p:cNvSpPr>
            <a:spLocks noGrp="1" noChangeArrowheads="1"/>
          </p:cNvSpPr>
          <p:nvPr>
            <p:ph type="ctrTitle"/>
          </p:nvPr>
        </p:nvSpPr>
        <p:spPr>
          <a:xfrm>
            <a:off x="4887518" y="349663"/>
            <a:ext cx="4256482" cy="4006664"/>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They admired sages</a:t>
            </a:r>
          </a:p>
        </p:txBody>
      </p:sp>
    </p:spTree>
    <p:extLst>
      <p:ext uri="{BB962C8B-B14F-4D97-AF65-F5344CB8AC3E}">
        <p14:creationId xmlns:p14="http://schemas.microsoft.com/office/powerpoint/2010/main" val="258580667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0" y="0"/>
            <a:ext cx="9159820" cy="6858000"/>
          </a:xfrm>
          <a:prstGeom prst="rect">
            <a:avLst/>
          </a:prstGeom>
        </p:spPr>
      </p:pic>
      <p:sp>
        <p:nvSpPr>
          <p:cNvPr id="149506"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222920"/>
            <a:ext cx="9144000" cy="2232248"/>
          </a:xfrm>
          <a:effectLst>
            <a:outerShdw blurRad="63500" dist="35921" dir="2700000" algn="ctr" rotWithShape="0">
              <a:schemeClr val="tx2">
                <a:alpha val="74998"/>
              </a:schemeClr>
            </a:outerShdw>
          </a:effectLst>
        </p:spPr>
        <p:txBody>
          <a:bodyPr/>
          <a:lstStyle/>
          <a:p>
            <a:pPr marL="723900" indent="-723900" algn="l">
              <a:defRPr/>
            </a:pPr>
            <a:r>
              <a:rPr lang="en-US" sz="5400" b="1" dirty="0">
                <a:effectLst>
                  <a:glow rad="127000">
                    <a:schemeClr val="tx1"/>
                  </a:glow>
                </a:effectLst>
                <a:latin typeface="Arial" charset="0"/>
                <a:ea typeface="ＭＳ Ｐゴシック" charset="0"/>
                <a:cs typeface="ＭＳ Ｐゴシック" charset="0"/>
              </a:rPr>
              <a:t>2. </a:t>
            </a:r>
            <a:r>
              <a:rPr lang="en-US" sz="5400" b="1" dirty="0">
                <a:solidFill>
                  <a:srgbClr val="FFFF00"/>
                </a:solidFill>
                <a:effectLst>
                  <a:glow rad="127000">
                    <a:schemeClr val="tx1"/>
                  </a:glow>
                </a:effectLst>
                <a:latin typeface="Arial" charset="0"/>
                <a:ea typeface="ＭＳ Ｐゴシック" charset="0"/>
                <a:cs typeface="ＭＳ Ｐゴシック" charset="0"/>
              </a:rPr>
              <a:t>Enjoy</a:t>
            </a:r>
            <a:r>
              <a:rPr lang="en-US" sz="5400" b="1" dirty="0">
                <a:effectLst>
                  <a:glow rad="127000">
                    <a:schemeClr val="tx1"/>
                  </a:glow>
                </a:effectLst>
                <a:latin typeface="Arial" charset="0"/>
                <a:ea typeface="ＭＳ Ｐゴシック" charset="0"/>
                <a:cs typeface="ＭＳ Ｐゴシック" charset="0"/>
              </a:rPr>
              <a:t> life now (3:18-22)! </a:t>
            </a:r>
          </a:p>
        </p:txBody>
      </p:sp>
      <p:sp>
        <p:nvSpPr>
          <p:cNvPr id="6" name="Hexagon 5"/>
          <p:cNvSpPr/>
          <p:nvPr/>
        </p:nvSpPr>
        <p:spPr bwMode="auto">
          <a:xfrm>
            <a:off x="787400" y="3111500"/>
            <a:ext cx="2997200" cy="2400300"/>
          </a:xfrm>
          <a:prstGeom prst="hexag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dirty="0">
              <a:solidFill>
                <a:srgbClr val="000000"/>
              </a:solidFill>
              <a:latin typeface="Comic Sans MS" pitchFamily="-112" charset="0"/>
              <a:ea typeface="ＭＳ Ｐゴシック" charset="0"/>
              <a:cs typeface="ＭＳ Ｐゴシック" charset="0"/>
            </a:endParaRPr>
          </a:p>
        </p:txBody>
      </p:sp>
      <p:sp>
        <p:nvSpPr>
          <p:cNvPr id="7" name="Heart 6"/>
          <p:cNvSpPr/>
          <p:nvPr/>
        </p:nvSpPr>
        <p:spPr bwMode="auto">
          <a:xfrm>
            <a:off x="5702300" y="3111500"/>
            <a:ext cx="3086100" cy="2514600"/>
          </a:xfrm>
          <a:prstGeom prst="heart">
            <a:avLst/>
          </a:prstGeom>
          <a:solidFill>
            <a:schemeClr val="accent3"/>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8" name="Right Arrow 7"/>
          <p:cNvSpPr/>
          <p:nvPr/>
        </p:nvSpPr>
        <p:spPr bwMode="auto">
          <a:xfrm>
            <a:off x="4076700" y="3276600"/>
            <a:ext cx="1397000" cy="1905000"/>
          </a:xfrm>
          <a:prstGeom prst="rightArrow">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3" name="TextBox 2"/>
          <p:cNvSpPr txBox="1"/>
          <p:nvPr/>
        </p:nvSpPr>
        <p:spPr>
          <a:xfrm>
            <a:off x="787400" y="3886200"/>
            <a:ext cx="2997200" cy="707886"/>
          </a:xfrm>
          <a:prstGeom prst="rect">
            <a:avLst/>
          </a:prstGeom>
          <a:noFill/>
        </p:spPr>
        <p:txBody>
          <a:bodyPr wrap="square" rtlCol="0">
            <a:spAutoFit/>
          </a:bodyPr>
          <a:lstStyle/>
          <a:p>
            <a:pPr algn="ctr" defTabSz="914400" eaLnBrk="0" fontAlgn="base" hangingPunct="0">
              <a:spcBef>
                <a:spcPct val="0"/>
              </a:spcBef>
              <a:spcAft>
                <a:spcPct val="0"/>
              </a:spcAft>
            </a:pPr>
            <a:r>
              <a:rPr lang="en-US" sz="4000" b="1" dirty="0">
                <a:solidFill>
                  <a:srgbClr val="000000"/>
                </a:solidFill>
                <a:latin typeface="Arial"/>
                <a:ea typeface="ＭＳ Ｐゴシック" charset="0"/>
                <a:cs typeface="Arial"/>
              </a:rPr>
              <a:t>Death</a:t>
            </a:r>
          </a:p>
        </p:txBody>
      </p:sp>
      <p:sp>
        <p:nvSpPr>
          <p:cNvPr id="10" name="TextBox 9"/>
          <p:cNvSpPr txBox="1"/>
          <p:nvPr/>
        </p:nvSpPr>
        <p:spPr>
          <a:xfrm>
            <a:off x="6121400" y="3886200"/>
            <a:ext cx="2120900" cy="707886"/>
          </a:xfrm>
          <a:prstGeom prst="rect">
            <a:avLst/>
          </a:prstGeom>
          <a:noFill/>
        </p:spPr>
        <p:txBody>
          <a:bodyPr wrap="square" rtlCol="0">
            <a:spAutoFit/>
          </a:bodyPr>
          <a:lstStyle/>
          <a:p>
            <a:pPr algn="ctr" defTabSz="914400" eaLnBrk="0" fontAlgn="base" hangingPunct="0">
              <a:spcBef>
                <a:spcPct val="0"/>
              </a:spcBef>
              <a:spcAft>
                <a:spcPct val="0"/>
              </a:spcAft>
            </a:pPr>
            <a:r>
              <a:rPr lang="en-US" sz="4000" b="1" dirty="0">
                <a:solidFill>
                  <a:srgbClr val="000000"/>
                </a:solidFill>
                <a:latin typeface="Arial"/>
                <a:ea typeface="ＭＳ Ｐゴシック" charset="0"/>
                <a:cs typeface="Arial"/>
              </a:rPr>
              <a:t>Enjoy</a:t>
            </a:r>
          </a:p>
        </p:txBody>
      </p:sp>
    </p:spTree>
    <p:extLst>
      <p:ext uri="{BB962C8B-B14F-4D97-AF65-F5344CB8AC3E}">
        <p14:creationId xmlns:p14="http://schemas.microsoft.com/office/powerpoint/2010/main" val="348900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3" grpId="0"/>
      <p:bldP spid="10"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34642"/>
            <a:ext cx="9144000" cy="1389464"/>
          </a:xfrm>
          <a:effectLst>
            <a:outerShdw blurRad="63500" dist="35921" dir="2700000" algn="ctr" rotWithShape="0">
              <a:schemeClr val="tx2">
                <a:alpha val="74998"/>
              </a:schemeClr>
            </a:outerShdw>
          </a:effectLst>
        </p:spPr>
        <p:txBody>
          <a:bodyPr/>
          <a:lstStyle/>
          <a:p>
            <a:pPr>
              <a:defRPr/>
            </a:pPr>
            <a:r>
              <a:rPr lang="en-US" sz="6000" b="1" dirty="0">
                <a:solidFill>
                  <a:srgbClr val="FFFF00"/>
                </a:solidFill>
                <a:effectLst>
                  <a:glow rad="127000">
                    <a:schemeClr val="tx1"/>
                  </a:glow>
                </a:effectLst>
                <a:latin typeface="Arial" charset="0"/>
                <a:ea typeface="ＭＳ Ｐゴシック" charset="0"/>
                <a:cs typeface="ＭＳ Ｐゴシック" charset="0"/>
              </a:rPr>
              <a:t>Account</a:t>
            </a:r>
            <a:r>
              <a:rPr lang="en-US" sz="6000" b="1" dirty="0">
                <a:effectLst>
                  <a:glow rad="127000">
                    <a:schemeClr val="tx1"/>
                  </a:glow>
                </a:effectLst>
                <a:latin typeface="Arial" charset="0"/>
                <a:ea typeface="ＭＳ Ｐゴシック" charset="0"/>
                <a:cs typeface="ＭＳ Ｐゴシック" charset="0"/>
              </a:rPr>
              <a:t> to God and </a:t>
            </a:r>
            <a:r>
              <a:rPr lang="en-US" sz="6000" b="1" dirty="0">
                <a:solidFill>
                  <a:srgbClr val="FFFF00"/>
                </a:solidFill>
                <a:effectLst>
                  <a:glow rad="127000">
                    <a:schemeClr val="tx1"/>
                  </a:glow>
                </a:effectLst>
                <a:latin typeface="Arial" charset="0"/>
                <a:ea typeface="ＭＳ Ｐゴシック" charset="0"/>
                <a:cs typeface="ＭＳ Ｐゴシック" charset="0"/>
              </a:rPr>
              <a:t>enjoy</a:t>
            </a:r>
            <a:r>
              <a:rPr lang="en-US" sz="6000" b="1" dirty="0">
                <a:effectLst>
                  <a:glow rad="127000">
                    <a:schemeClr val="tx1"/>
                  </a:glow>
                </a:effectLst>
                <a:latin typeface="Arial" charset="0"/>
                <a:ea typeface="ＭＳ Ｐゴシック" charset="0"/>
                <a:cs typeface="ＭＳ Ｐゴシック" charset="0"/>
              </a:rPr>
              <a:t> life!</a:t>
            </a:r>
          </a:p>
        </p:txBody>
      </p:sp>
      <p:pic>
        <p:nvPicPr>
          <p:cNvPr id="16179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350"/>
            <a:ext cx="91440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bwMode="auto">
          <a:xfrm>
            <a:off x="0" y="-6350"/>
            <a:ext cx="4553409" cy="145769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b="1" dirty="0">
                <a:solidFill>
                  <a:schemeClr val="tx1"/>
                </a:solidFill>
                <a:effectLst/>
                <a:latin typeface="Arial" charset="0"/>
                <a:ea typeface="ＭＳ Ｐゴシック" charset="0"/>
                <a:cs typeface="ＭＳ Ｐゴシック" charset="0"/>
              </a:rPr>
              <a:t>Main Idea of 3:16-22</a:t>
            </a:r>
          </a:p>
        </p:txBody>
      </p:sp>
      <p:sp>
        <p:nvSpPr>
          <p:cNvPr id="5" name="Rectangle 2"/>
          <p:cNvSpPr txBox="1">
            <a:spLocks noChangeArrowheads="1"/>
          </p:cNvSpPr>
          <p:nvPr/>
        </p:nvSpPr>
        <p:spPr bwMode="auto">
          <a:xfrm>
            <a:off x="0" y="2123766"/>
            <a:ext cx="4163460" cy="244188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algn="ctr" defTabSz="914400" eaLnBrk="0" fontAlgn="base" hangingPunct="0">
              <a:spcBef>
                <a:spcPct val="0"/>
              </a:spcBef>
              <a:spcAft>
                <a:spcPct val="0"/>
              </a:spcAft>
              <a:defRPr sz="4800" b="1">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What should you do when life is unfair?</a:t>
            </a:r>
          </a:p>
        </p:txBody>
      </p:sp>
    </p:spTree>
    <p:extLst>
      <p:ext uri="{BB962C8B-B14F-4D97-AF65-F5344CB8AC3E}">
        <p14:creationId xmlns:p14="http://schemas.microsoft.com/office/powerpoint/2010/main" val="346824570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Ecclesiastes 4</a:t>
            </a:r>
          </a:p>
        </p:txBody>
      </p:sp>
    </p:spTree>
    <p:extLst>
      <p:ext uri="{BB962C8B-B14F-4D97-AF65-F5344CB8AC3E}">
        <p14:creationId xmlns:p14="http://schemas.microsoft.com/office/powerpoint/2010/main" val="72005190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814" y="-1"/>
            <a:ext cx="9167813" cy="6116241"/>
          </a:xfrm>
          <a:prstGeom prst="rect">
            <a:avLst/>
          </a:prstGeom>
        </p:spPr>
      </p:pic>
      <p:sp>
        <p:nvSpPr>
          <p:cNvPr id="7" name="Text Box 5"/>
          <p:cNvSpPr txBox="1">
            <a:spLocks noChangeArrowheads="1"/>
          </p:cNvSpPr>
          <p:nvPr/>
        </p:nvSpPr>
        <p:spPr bwMode="auto">
          <a:xfrm>
            <a:off x="-23813" y="6092825"/>
            <a:ext cx="9118601"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fontAlgn="base" hangingPunct="0">
              <a:spcBef>
                <a:spcPct val="0"/>
              </a:spcBef>
              <a:spcAft>
                <a:spcPct val="0"/>
              </a:spcAft>
              <a:defRPr/>
            </a:pPr>
            <a:r>
              <a:rPr lang="en-US" sz="2000" b="1" kern="0" dirty="0">
                <a:solidFill>
                  <a:srgbClr val="FFFFFF"/>
                </a:solidFill>
                <a:effectLst>
                  <a:outerShdw blurRad="38100" dist="38100" dir="2700000" algn="tl">
                    <a:srgbClr val="000000"/>
                  </a:outerShdw>
                </a:effectLst>
                <a:latin typeface="Arial"/>
                <a:cs typeface="Arial"/>
              </a:rPr>
              <a:t>Dr. Rick Griffith, Crossroads International Church</a:t>
            </a:r>
          </a:p>
          <a:p>
            <a:pPr algn="ctr" defTabSz="914400" eaLnBrk="0" fontAlgn="base" hangingPunct="0">
              <a:spcBef>
                <a:spcPct val="0"/>
              </a:spcBef>
              <a:spcAft>
                <a:spcPct val="0"/>
              </a:spcAft>
              <a:defRPr/>
            </a:pPr>
            <a:r>
              <a:rPr lang="en-US" sz="2000" b="1" kern="0" dirty="0">
                <a:solidFill>
                  <a:srgbClr val="FFFFFF"/>
                </a:solidFill>
                <a:effectLst>
                  <a:outerShdw blurRad="38100" dist="38100" dir="2700000" algn="tl">
                    <a:srgbClr val="000000"/>
                  </a:outerShdw>
                </a:effectLst>
                <a:latin typeface="Arial"/>
                <a:cs typeface="Arial"/>
              </a:rPr>
              <a:t>BibleStudyDownloads.org</a:t>
            </a:r>
          </a:p>
        </p:txBody>
      </p:sp>
      <p:sp>
        <p:nvSpPr>
          <p:cNvPr id="8" name="Rectangle 2"/>
          <p:cNvSpPr txBox="1">
            <a:spLocks noChangeArrowheads="1"/>
          </p:cNvSpPr>
          <p:nvPr/>
        </p:nvSpPr>
        <p:spPr bwMode="auto">
          <a:xfrm>
            <a:off x="3627193" y="3355454"/>
            <a:ext cx="5792916" cy="13194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b="1" i="1" dirty="0">
                <a:solidFill>
                  <a:srgbClr val="000000"/>
                </a:solidFill>
                <a:latin typeface="Arial" charset="0"/>
                <a:ea typeface="ＭＳ Ｐゴシック" charset="0"/>
                <a:cs typeface="ＭＳ Ｐゴシック" charset="0"/>
              </a:rPr>
              <a:t>Ecclesiastes 4</a:t>
            </a:r>
          </a:p>
        </p:txBody>
      </p:sp>
      <p:sp>
        <p:nvSpPr>
          <p:cNvPr id="900098" name="Rectangle 2"/>
          <p:cNvSpPr>
            <a:spLocks noGrp="1" noChangeArrowheads="1"/>
          </p:cNvSpPr>
          <p:nvPr>
            <p:ph type="ctrTitle"/>
          </p:nvPr>
        </p:nvSpPr>
        <p:spPr>
          <a:xfrm>
            <a:off x="3848754" y="337876"/>
            <a:ext cx="5252781" cy="3583429"/>
          </a:xfrm>
          <a:effectLst/>
        </p:spPr>
        <p:txBody>
          <a:bodyPr/>
          <a:lstStyle/>
          <a:p>
            <a:pPr>
              <a:defRPr/>
            </a:pPr>
            <a:r>
              <a:rPr lang="en-US" sz="7200" b="1" dirty="0">
                <a:solidFill>
                  <a:srgbClr val="000000"/>
                </a:solidFill>
                <a:effectLst/>
                <a:latin typeface="Arial" charset="0"/>
                <a:ea typeface="ＭＳ Ｐゴシック" charset="0"/>
                <a:cs typeface="ＭＳ Ｐゴシック" charset="0"/>
              </a:rPr>
              <a:t>Workaholic Woes</a:t>
            </a:r>
          </a:p>
        </p:txBody>
      </p:sp>
    </p:spTree>
    <p:extLst>
      <p:ext uri="{BB962C8B-B14F-4D97-AF65-F5344CB8AC3E}">
        <p14:creationId xmlns:p14="http://schemas.microsoft.com/office/powerpoint/2010/main" val="236125055"/>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
            <a:ext cx="6921185" cy="6921185"/>
          </a:xfrm>
          <a:prstGeom prst="rect">
            <a:avLst/>
          </a:prstGeom>
        </p:spPr>
      </p:pic>
      <p:sp>
        <p:nvSpPr>
          <p:cNvPr id="900098" name="Rectangle 2"/>
          <p:cNvSpPr>
            <a:spLocks noGrp="1" noChangeArrowheads="1"/>
          </p:cNvSpPr>
          <p:nvPr>
            <p:ph type="ctrTitle"/>
          </p:nvPr>
        </p:nvSpPr>
        <p:spPr>
          <a:xfrm>
            <a:off x="1602932" y="2831690"/>
            <a:ext cx="7541068" cy="390883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Why </a:t>
            </a:r>
            <a:r>
              <a:rPr lang="en-US" sz="5400" b="1" dirty="0">
                <a:solidFill>
                  <a:srgbClr val="FFFF00"/>
                </a:solidFill>
                <a:effectLst>
                  <a:glow rad="127000">
                    <a:schemeClr val="tx1"/>
                  </a:glow>
                </a:effectLst>
                <a:latin typeface="Arial" charset="0"/>
                <a:ea typeface="ＭＳ Ｐゴシック" charset="0"/>
                <a:cs typeface="ＭＳ Ｐゴシック" charset="0"/>
              </a:rPr>
              <a:t>avoid</a:t>
            </a:r>
            <a:r>
              <a:rPr lang="en-US" sz="5400" b="1" dirty="0">
                <a:effectLst>
                  <a:glow rad="127000">
                    <a:schemeClr val="tx1"/>
                  </a:glow>
                </a:effectLst>
                <a:latin typeface="Arial" charset="0"/>
                <a:ea typeface="ＭＳ Ｐゴシック" charset="0"/>
                <a:cs typeface="ＭＳ Ｐゴシック" charset="0"/>
              </a:rPr>
              <a:t> being a workaholic?</a:t>
            </a:r>
          </a:p>
        </p:txBody>
      </p:sp>
    </p:spTree>
    <p:extLst>
      <p:ext uri="{BB962C8B-B14F-4D97-AF65-F5344CB8AC3E}">
        <p14:creationId xmlns:p14="http://schemas.microsoft.com/office/powerpoint/2010/main" val="320538145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 y="1"/>
            <a:ext cx="4584831" cy="3408840"/>
          </a:xfrm>
          <a:prstGeom prst="rect">
            <a:avLst/>
          </a:prstGeom>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05667" y="0"/>
            <a:ext cx="4538333" cy="3466069"/>
          </a:xfrm>
          <a:prstGeom prst="rect">
            <a:avLst/>
          </a:prstGeom>
        </p:spPr>
      </p:pic>
      <p:sp>
        <p:nvSpPr>
          <p:cNvPr id="3" name="Rectangle 2"/>
          <p:cNvSpPr txBox="1">
            <a:spLocks noChangeArrowheads="1"/>
          </p:cNvSpPr>
          <p:nvPr/>
        </p:nvSpPr>
        <p:spPr bwMode="auto">
          <a:xfrm>
            <a:off x="12829" y="2"/>
            <a:ext cx="4559171" cy="26681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b="1" dirty="0">
                <a:solidFill>
                  <a:srgbClr val="FFFFFF"/>
                </a:solidFill>
                <a:effectLst>
                  <a:glow rad="127000">
                    <a:srgbClr val="000000"/>
                  </a:glow>
                </a:effectLst>
                <a:latin typeface="Arial" charset="0"/>
                <a:ea typeface="ＭＳ Ｐゴシック" charset="0"/>
                <a:cs typeface="ＭＳ Ｐゴシック" charset="0"/>
              </a:rPr>
              <a:t>No </a:t>
            </a:r>
            <a:br>
              <a:rPr lang="en-US" sz="4800" b="1" dirty="0">
                <a:solidFill>
                  <a:srgbClr val="FFFFFF"/>
                </a:solidFill>
                <a:effectLst>
                  <a:glow rad="127000">
                    <a:srgbClr val="000000"/>
                  </a:glow>
                </a:effectLst>
                <a:latin typeface="Arial" charset="0"/>
                <a:ea typeface="ＭＳ Ｐゴシック" charset="0"/>
                <a:cs typeface="ＭＳ Ｐゴシック" charset="0"/>
              </a:rPr>
            </a:br>
            <a:r>
              <a:rPr lang="en-US" sz="4800" b="1" dirty="0">
                <a:solidFill>
                  <a:srgbClr val="FFFFFF"/>
                </a:solidFill>
                <a:effectLst>
                  <a:glow rad="127000">
                    <a:srgbClr val="000000"/>
                  </a:glow>
                </a:effectLst>
                <a:latin typeface="Arial" charset="0"/>
                <a:ea typeface="ＭＳ Ｐゴシック" charset="0"/>
                <a:cs typeface="ＭＳ Ｐゴシック" charset="0"/>
              </a:rPr>
              <a:t>Comforters</a:t>
            </a:r>
          </a:p>
        </p:txBody>
      </p:sp>
      <p:sp>
        <p:nvSpPr>
          <p:cNvPr id="900098" name="Rectangle 2"/>
          <p:cNvSpPr>
            <a:spLocks noGrp="1" noChangeArrowheads="1"/>
          </p:cNvSpPr>
          <p:nvPr>
            <p:ph type="ctrTitle"/>
          </p:nvPr>
        </p:nvSpPr>
        <p:spPr>
          <a:xfrm>
            <a:off x="0" y="1"/>
            <a:ext cx="9144000" cy="718350"/>
          </a:xfrm>
          <a:effectLst>
            <a:outerShdw blurRad="63500" dist="35921" dir="2700000" algn="ctr" rotWithShape="0">
              <a:schemeClr val="tx2">
                <a:alpha val="74998"/>
              </a:schemeClr>
            </a:outerShdw>
          </a:effectLst>
        </p:spPr>
        <p:txBody>
          <a:bodyPr/>
          <a:lstStyle/>
          <a:p>
            <a:pPr>
              <a:defRPr/>
            </a:pPr>
            <a:r>
              <a:rPr lang="en-US" sz="3200" b="1" dirty="0">
                <a:effectLst>
                  <a:glow rad="127000">
                    <a:schemeClr val="tx1"/>
                  </a:glow>
                </a:effectLst>
                <a:latin typeface="Arial" charset="0"/>
                <a:ea typeface="ＭＳ Ｐゴシック" charset="0"/>
                <a:cs typeface="ＭＳ Ｐゴシック" charset="0"/>
              </a:rPr>
              <a:t>Workaholic Woes</a:t>
            </a:r>
          </a:p>
        </p:txBody>
      </p:sp>
      <p:sp>
        <p:nvSpPr>
          <p:cNvPr id="4" name="Rectangle 2"/>
          <p:cNvSpPr txBox="1">
            <a:spLocks noChangeArrowheads="1"/>
          </p:cNvSpPr>
          <p:nvPr/>
        </p:nvSpPr>
        <p:spPr bwMode="auto">
          <a:xfrm>
            <a:off x="4584829" y="1"/>
            <a:ext cx="4559171" cy="266815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b="1" dirty="0">
                <a:solidFill>
                  <a:srgbClr val="FFFFFF"/>
                </a:solidFill>
                <a:effectLst>
                  <a:glow rad="127000">
                    <a:srgbClr val="000000"/>
                  </a:glow>
                </a:effectLst>
                <a:latin typeface="Arial" charset="0"/>
                <a:ea typeface="ＭＳ Ｐゴシック" charset="0"/>
                <a:cs typeface="ＭＳ Ｐゴシック" charset="0"/>
              </a:rPr>
              <a:t>No </a:t>
            </a:r>
            <a:br>
              <a:rPr lang="en-US" sz="4800" b="1" dirty="0">
                <a:solidFill>
                  <a:srgbClr val="FFFFFF"/>
                </a:solidFill>
                <a:effectLst>
                  <a:glow rad="127000">
                    <a:srgbClr val="000000"/>
                  </a:glow>
                </a:effectLst>
                <a:latin typeface="Arial" charset="0"/>
                <a:ea typeface="ＭＳ Ｐゴシック" charset="0"/>
                <a:cs typeface="ＭＳ Ｐゴシック" charset="0"/>
              </a:rPr>
            </a:br>
            <a:r>
              <a:rPr lang="en-US" sz="4800" b="1" dirty="0">
                <a:solidFill>
                  <a:srgbClr val="FFFFFF"/>
                </a:solidFill>
                <a:effectLst>
                  <a:glow rad="127000">
                    <a:srgbClr val="000000"/>
                  </a:glow>
                </a:effectLst>
                <a:latin typeface="Arial" charset="0"/>
                <a:ea typeface="ＭＳ Ｐゴシック" charset="0"/>
                <a:cs typeface="ＭＳ Ｐゴシック" charset="0"/>
              </a:rPr>
              <a:t>Rest</a:t>
            </a:r>
          </a:p>
        </p:txBody>
      </p:sp>
      <p:grpSp>
        <p:nvGrpSpPr>
          <p:cNvPr id="13" name="Group 12"/>
          <p:cNvGrpSpPr/>
          <p:nvPr/>
        </p:nvGrpSpPr>
        <p:grpSpPr>
          <a:xfrm>
            <a:off x="-1" y="3429000"/>
            <a:ext cx="4559172" cy="3480406"/>
            <a:chOff x="-1" y="3429000"/>
            <a:chExt cx="4559172" cy="3480406"/>
          </a:xfrm>
        </p:grpSpPr>
        <p:pic>
          <p:nvPicPr>
            <p:cNvPr id="11" name="Picture 10"/>
            <p:cNvPicPr>
              <a:picLocks noChangeAspect="1"/>
            </p:cNvPicPr>
            <p:nvPr/>
          </p:nvPicPr>
          <p:blipFill>
            <a:blip r:embed="rId5"/>
            <a:stretch>
              <a:fillRect/>
            </a:stretch>
          </p:blipFill>
          <p:spPr>
            <a:xfrm>
              <a:off x="-1" y="3429000"/>
              <a:ext cx="2460893" cy="3480406"/>
            </a:xfrm>
            <a:prstGeom prst="rect">
              <a:avLst/>
            </a:prstGeom>
          </p:spPr>
        </p:pic>
        <p:sp>
          <p:nvSpPr>
            <p:cNvPr id="5" name="Rectangle 2"/>
            <p:cNvSpPr txBox="1">
              <a:spLocks noChangeArrowheads="1"/>
            </p:cNvSpPr>
            <p:nvPr/>
          </p:nvSpPr>
          <p:spPr bwMode="auto">
            <a:xfrm>
              <a:off x="0" y="4900175"/>
              <a:ext cx="4559171" cy="19578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b="1" dirty="0">
                  <a:solidFill>
                    <a:srgbClr val="FFFFFF"/>
                  </a:solidFill>
                  <a:effectLst>
                    <a:glow rad="127000">
                      <a:srgbClr val="000000"/>
                    </a:glow>
                  </a:effectLst>
                  <a:latin typeface="Arial" charset="0"/>
                  <a:ea typeface="ＭＳ Ｐゴシック" charset="0"/>
                  <a:cs typeface="ＭＳ Ｐゴシック" charset="0"/>
                </a:rPr>
                <a:t>No </a:t>
              </a:r>
              <a:br>
                <a:rPr lang="en-US" sz="4800" b="1" dirty="0">
                  <a:solidFill>
                    <a:srgbClr val="FFFFFF"/>
                  </a:solidFill>
                  <a:effectLst>
                    <a:glow rad="127000">
                      <a:srgbClr val="000000"/>
                    </a:glow>
                  </a:effectLst>
                  <a:latin typeface="Arial" charset="0"/>
                  <a:ea typeface="ＭＳ Ｐゴシック" charset="0"/>
                  <a:cs typeface="ＭＳ Ｐゴシック" charset="0"/>
                </a:rPr>
              </a:br>
              <a:r>
                <a:rPr lang="en-US" sz="4800" b="1" dirty="0">
                  <a:solidFill>
                    <a:srgbClr val="FFFFFF"/>
                  </a:solidFill>
                  <a:effectLst>
                    <a:glow rad="127000">
                      <a:srgbClr val="000000"/>
                    </a:glow>
                  </a:effectLst>
                  <a:latin typeface="Arial" charset="0"/>
                  <a:ea typeface="ＭＳ Ｐゴシック" charset="0"/>
                  <a:cs typeface="ＭＳ Ｐゴシック" charset="0"/>
                </a:rPr>
                <a:t>Beneficiaries</a:t>
              </a:r>
            </a:p>
          </p:txBody>
        </p:sp>
      </p:grpSp>
      <p:grpSp>
        <p:nvGrpSpPr>
          <p:cNvPr id="10" name="Group 9"/>
          <p:cNvGrpSpPr/>
          <p:nvPr/>
        </p:nvGrpSpPr>
        <p:grpSpPr>
          <a:xfrm>
            <a:off x="4559171" y="3429000"/>
            <a:ext cx="4584830" cy="3429000"/>
            <a:chOff x="4559171" y="3429000"/>
            <a:chExt cx="4584830" cy="3429000"/>
          </a:xfrm>
        </p:grpSpPr>
        <p:pic>
          <p:nvPicPr>
            <p:cNvPr id="12" name="Picture 1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572001" y="3429000"/>
              <a:ext cx="4572000" cy="3429000"/>
            </a:xfrm>
            <a:prstGeom prst="rect">
              <a:avLst/>
            </a:prstGeom>
          </p:spPr>
        </p:pic>
        <p:sp>
          <p:nvSpPr>
            <p:cNvPr id="6" name="Rectangle 2"/>
            <p:cNvSpPr txBox="1">
              <a:spLocks noChangeArrowheads="1"/>
            </p:cNvSpPr>
            <p:nvPr/>
          </p:nvSpPr>
          <p:spPr bwMode="auto">
            <a:xfrm>
              <a:off x="4559171" y="4810381"/>
              <a:ext cx="4559171" cy="204761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b="1" dirty="0">
                  <a:solidFill>
                    <a:srgbClr val="FFFFFF"/>
                  </a:solidFill>
                  <a:effectLst>
                    <a:glow rad="127000">
                      <a:srgbClr val="000000"/>
                    </a:glow>
                  </a:effectLst>
                  <a:latin typeface="Arial" charset="0"/>
                  <a:ea typeface="ＭＳ Ｐゴシック" charset="0"/>
                  <a:cs typeface="ＭＳ Ｐゴシック" charset="0"/>
                </a:rPr>
                <a:t>No </a:t>
              </a:r>
              <a:br>
                <a:rPr lang="en-US" sz="4800" b="1" dirty="0">
                  <a:solidFill>
                    <a:srgbClr val="FFFFFF"/>
                  </a:solidFill>
                  <a:effectLst>
                    <a:glow rad="127000">
                      <a:srgbClr val="000000"/>
                    </a:glow>
                  </a:effectLst>
                  <a:latin typeface="Arial" charset="0"/>
                  <a:ea typeface="ＭＳ Ｐゴシック" charset="0"/>
                  <a:cs typeface="ＭＳ Ｐゴシック" charset="0"/>
                </a:rPr>
              </a:br>
              <a:r>
                <a:rPr lang="en-US" sz="4800" b="1" dirty="0">
                  <a:solidFill>
                    <a:srgbClr val="FFFFFF"/>
                  </a:solidFill>
                  <a:effectLst>
                    <a:glow rad="127000">
                      <a:srgbClr val="000000"/>
                    </a:glow>
                  </a:effectLst>
                  <a:latin typeface="Arial" charset="0"/>
                  <a:ea typeface="ＭＳ Ｐゴシック" charset="0"/>
                  <a:cs typeface="ＭＳ Ｐゴシック" charset="0"/>
                </a:rPr>
                <a:t>Friends</a:t>
              </a:r>
            </a:p>
          </p:txBody>
        </p:sp>
      </p:grpSp>
      <p:grpSp>
        <p:nvGrpSpPr>
          <p:cNvPr id="2" name="Group 1"/>
          <p:cNvGrpSpPr/>
          <p:nvPr/>
        </p:nvGrpSpPr>
        <p:grpSpPr>
          <a:xfrm>
            <a:off x="2206615" y="1943803"/>
            <a:ext cx="4130999" cy="3388013"/>
            <a:chOff x="1975692" y="5500076"/>
            <a:chExt cx="4605668" cy="3470481"/>
          </a:xfrm>
        </p:grpSpPr>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975692" y="5541557"/>
              <a:ext cx="4605668" cy="3429000"/>
            </a:xfrm>
            <a:prstGeom prst="rect">
              <a:avLst/>
            </a:prstGeom>
            <a:ln w="57150" cmpd="sng">
              <a:solidFill>
                <a:schemeClr val="tx1"/>
              </a:solidFill>
            </a:ln>
          </p:spPr>
        </p:pic>
        <p:sp>
          <p:nvSpPr>
            <p:cNvPr id="7" name="Rectangle 2"/>
            <p:cNvSpPr txBox="1">
              <a:spLocks noChangeArrowheads="1"/>
            </p:cNvSpPr>
            <p:nvPr/>
          </p:nvSpPr>
          <p:spPr bwMode="auto">
            <a:xfrm>
              <a:off x="2000516" y="5500076"/>
              <a:ext cx="4559171" cy="3428999"/>
            </a:xfrm>
            <a:prstGeom prst="rect">
              <a:avLst/>
            </a:prstGeom>
            <a:noFill/>
            <a:ln w="57150" cmpd="sng">
              <a:solidFill>
                <a:srgbClr val="000000"/>
              </a:solidFill>
              <a:miter lim="800000"/>
              <a:headEnd/>
              <a:tailEnd/>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b="1" dirty="0">
                  <a:solidFill>
                    <a:srgbClr val="FFFFFF"/>
                  </a:solidFill>
                  <a:effectLst>
                    <a:glow rad="127000">
                      <a:srgbClr val="000000"/>
                    </a:glow>
                  </a:effectLst>
                  <a:latin typeface="Arial" charset="0"/>
                  <a:ea typeface="ＭＳ Ｐゴシック" charset="0"/>
                  <a:cs typeface="ＭＳ Ｐゴシック" charset="0"/>
                </a:rPr>
                <a:t>No </a:t>
              </a:r>
              <a:br>
                <a:rPr lang="en-US" sz="4800" b="1" dirty="0">
                  <a:solidFill>
                    <a:srgbClr val="FFFFFF"/>
                  </a:solidFill>
                  <a:effectLst>
                    <a:glow rad="127000">
                      <a:srgbClr val="000000"/>
                    </a:glow>
                  </a:effectLst>
                  <a:latin typeface="Arial" charset="0"/>
                  <a:ea typeface="ＭＳ Ｐゴシック" charset="0"/>
                  <a:cs typeface="ＭＳ Ｐゴシック" charset="0"/>
                </a:rPr>
              </a:br>
              <a:r>
                <a:rPr lang="en-US" sz="4800" b="1" dirty="0">
                  <a:solidFill>
                    <a:srgbClr val="FFFFFF"/>
                  </a:solidFill>
                  <a:effectLst>
                    <a:glow rad="127000">
                      <a:srgbClr val="000000"/>
                    </a:glow>
                  </a:effectLst>
                  <a:latin typeface="Arial" charset="0"/>
                  <a:ea typeface="ＭＳ Ｐゴシック" charset="0"/>
                  <a:cs typeface="ＭＳ Ｐゴシック" charset="0"/>
                </a:rPr>
                <a:t>Followers</a:t>
              </a:r>
            </a:p>
          </p:txBody>
        </p:sp>
      </p:grpSp>
    </p:spTree>
    <p:extLst>
      <p:ext uri="{BB962C8B-B14F-4D97-AF65-F5344CB8AC3E}">
        <p14:creationId xmlns:p14="http://schemas.microsoft.com/office/powerpoint/2010/main" val="386498411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Main Idea of Ecclesiastes 4</a:t>
            </a:r>
          </a:p>
        </p:txBody>
      </p:sp>
      <p:sp>
        <p:nvSpPr>
          <p:cNvPr id="4" name="Rectangle 2"/>
          <p:cNvSpPr txBox="1">
            <a:spLocks noChangeArrowheads="1"/>
          </p:cNvSpPr>
          <p:nvPr/>
        </p:nvSpPr>
        <p:spPr bwMode="auto">
          <a:xfrm>
            <a:off x="0" y="0"/>
            <a:ext cx="9144000" cy="20161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dirty="0">
                <a:solidFill>
                  <a:srgbClr val="FFFF00"/>
                </a:solidFill>
                <a:effectLst>
                  <a:glow rad="127000">
                    <a:srgbClr val="000000"/>
                  </a:glow>
                </a:effectLst>
                <a:latin typeface="Arial" charset="0"/>
                <a:ea typeface="ＭＳ Ｐゴシック" charset="0"/>
                <a:cs typeface="ＭＳ Ｐゴシック" charset="0"/>
              </a:rPr>
              <a:t>Work</a:t>
            </a:r>
            <a:r>
              <a:rPr lang="en-US" sz="5400" b="1" dirty="0">
                <a:solidFill>
                  <a:srgbClr val="FFFFFF"/>
                </a:solidFill>
                <a:effectLst>
                  <a:glow rad="127000">
                    <a:srgbClr val="000000"/>
                  </a:glow>
                </a:effectLst>
                <a:latin typeface="Arial" charset="0"/>
                <a:ea typeface="ＭＳ Ｐゴシック" charset="0"/>
                <a:cs typeface="ＭＳ Ｐゴシック" charset="0"/>
              </a:rPr>
              <a:t> at not becoming a workaholic.</a:t>
            </a:r>
          </a:p>
        </p:txBody>
      </p:sp>
      <p:pic>
        <p:nvPicPr>
          <p:cNvPr id="5" name="Picture 4"/>
          <p:cNvPicPr>
            <a:picLocks noChangeAspect="1"/>
          </p:cNvPicPr>
          <p:nvPr/>
        </p:nvPicPr>
        <p:blipFill>
          <a:blip r:embed="rId3"/>
          <a:stretch>
            <a:fillRect/>
          </a:stretch>
        </p:blipFill>
        <p:spPr>
          <a:xfrm>
            <a:off x="2095500" y="2032000"/>
            <a:ext cx="4953000" cy="2794000"/>
          </a:xfrm>
          <a:prstGeom prst="rect">
            <a:avLst/>
          </a:prstGeom>
        </p:spPr>
      </p:pic>
    </p:spTree>
    <p:extLst>
      <p:ext uri="{BB962C8B-B14F-4D97-AF65-F5344CB8AC3E}">
        <p14:creationId xmlns:p14="http://schemas.microsoft.com/office/powerpoint/2010/main" val="237053482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Ecclesiastes 5</a:t>
            </a:r>
          </a:p>
        </p:txBody>
      </p:sp>
    </p:spTree>
    <p:extLst>
      <p:ext uri="{BB962C8B-B14F-4D97-AF65-F5344CB8AC3E}">
        <p14:creationId xmlns:p14="http://schemas.microsoft.com/office/powerpoint/2010/main" val="37544335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0258" y="-52740"/>
            <a:ext cx="9339140" cy="6145566"/>
          </a:xfrm>
          <a:prstGeom prst="rect">
            <a:avLst/>
          </a:prstGeom>
        </p:spPr>
      </p:pic>
      <p:sp>
        <p:nvSpPr>
          <p:cNvPr id="8" name="Rectangle 2"/>
          <p:cNvSpPr txBox="1">
            <a:spLocks noChangeArrowheads="1"/>
          </p:cNvSpPr>
          <p:nvPr/>
        </p:nvSpPr>
        <p:spPr bwMode="auto">
          <a:xfrm>
            <a:off x="-26844" y="4817075"/>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b="1" i="1" dirty="0">
                <a:solidFill>
                  <a:srgbClr val="FFFFFF"/>
                </a:solidFill>
                <a:effectLst>
                  <a:glow rad="127000">
                    <a:srgbClr val="000000"/>
                  </a:glow>
                </a:effectLst>
                <a:latin typeface="Arial" charset="0"/>
                <a:ea typeface="ＭＳ Ｐゴシック" charset="0"/>
                <a:cs typeface="ＭＳ Ｐゴシック" charset="0"/>
              </a:rPr>
              <a:t>Ecclesiastes 5:1-7</a:t>
            </a:r>
          </a:p>
        </p:txBody>
      </p:sp>
      <p:sp>
        <p:nvSpPr>
          <p:cNvPr id="900098" name="Rectangle 2"/>
          <p:cNvSpPr>
            <a:spLocks noGrp="1" noChangeArrowheads="1"/>
          </p:cNvSpPr>
          <p:nvPr>
            <p:ph type="ctrTitle"/>
          </p:nvPr>
        </p:nvSpPr>
        <p:spPr>
          <a:xfrm>
            <a:off x="900113" y="1412875"/>
            <a:ext cx="7451725" cy="2951163"/>
          </a:xfrm>
          <a:effectLst>
            <a:outerShdw blurRad="63500" dist="35921" dir="2700000" algn="ctr" rotWithShape="0">
              <a:schemeClr val="tx2">
                <a:alpha val="74998"/>
              </a:schemeClr>
            </a:outerShdw>
          </a:effectLst>
        </p:spPr>
        <p:txBody>
          <a:bodyPr/>
          <a:lstStyle/>
          <a:p>
            <a:pPr>
              <a:defRPr/>
            </a:pPr>
            <a:r>
              <a:rPr lang="en-US" sz="8000" b="1" dirty="0">
                <a:effectLst>
                  <a:glow rad="127000">
                    <a:schemeClr val="tx1"/>
                  </a:glow>
                </a:effectLst>
                <a:latin typeface="Arial" charset="0"/>
                <a:ea typeface="ＭＳ Ｐゴシック" charset="0"/>
                <a:cs typeface="ＭＳ Ｐゴシック" charset="0"/>
              </a:rPr>
              <a:t>How to Honor God</a:t>
            </a: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Dr. Rick Griffith • Crossroads International Church Singapore</a:t>
            </a:r>
          </a:p>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2054354438"/>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784848"/>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Do you struggle worshipping God?</a:t>
            </a:r>
          </a:p>
        </p:txBody>
      </p:sp>
    </p:spTree>
    <p:extLst>
      <p:ext uri="{BB962C8B-B14F-4D97-AF65-F5344CB8AC3E}">
        <p14:creationId xmlns:p14="http://schemas.microsoft.com/office/powerpoint/2010/main" val="29354658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900848"/>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can we do both?</a:t>
            </a:r>
          </a:p>
        </p:txBody>
      </p:sp>
      <p:sp>
        <p:nvSpPr>
          <p:cNvPr id="3" name="Rectangle 2"/>
          <p:cNvSpPr txBox="1">
            <a:spLocks noChangeArrowheads="1"/>
          </p:cNvSpPr>
          <p:nvPr/>
        </p:nvSpPr>
        <p:spPr bwMode="auto">
          <a:xfrm>
            <a:off x="361735" y="2924944"/>
            <a:ext cx="308245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spc="-100" dirty="0">
                <a:solidFill>
                  <a:srgbClr val="000090"/>
                </a:solidFill>
                <a:latin typeface="Helvetica Neue Black Condensed"/>
                <a:ea typeface="ＭＳ Ｐゴシック" charset="0"/>
                <a:cs typeface="Helvetica Neue Black Condensed"/>
              </a:rPr>
              <a:t>enjoy life </a:t>
            </a:r>
            <a:endParaRPr lang="en-US" sz="4000" spc="-100" dirty="0">
              <a:solidFill>
                <a:srgbClr val="000090"/>
              </a:solidFill>
              <a:latin typeface="Helvetica Neue Black Condensed"/>
              <a:ea typeface="ＭＳ Ｐゴシック" charset="0"/>
              <a:cs typeface="Helvetica Neue Black Condensed"/>
            </a:endParaRPr>
          </a:p>
        </p:txBody>
      </p:sp>
      <p:sp>
        <p:nvSpPr>
          <p:cNvPr id="4" name="Rectangle 2"/>
          <p:cNvSpPr txBox="1">
            <a:spLocks noChangeArrowheads="1"/>
          </p:cNvSpPr>
          <p:nvPr/>
        </p:nvSpPr>
        <p:spPr bwMode="auto">
          <a:xfrm>
            <a:off x="5724128" y="2924944"/>
            <a:ext cx="308245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spc="-100" dirty="0">
                <a:solidFill>
                  <a:srgbClr val="000090"/>
                </a:solidFill>
                <a:latin typeface="Helvetica Neue Black Condensed"/>
                <a:ea typeface="ＭＳ Ｐゴシック" charset="0"/>
                <a:cs typeface="Helvetica Neue Black Condensed"/>
              </a:rPr>
              <a:t>fear God</a:t>
            </a:r>
          </a:p>
        </p:txBody>
      </p:sp>
      <p:sp>
        <p:nvSpPr>
          <p:cNvPr id="2" name="Left-Right Arrow 1"/>
          <p:cNvSpPr/>
          <p:nvPr/>
        </p:nvSpPr>
        <p:spPr bwMode="auto">
          <a:xfrm>
            <a:off x="3491880" y="3861048"/>
            <a:ext cx="2160240" cy="1224136"/>
          </a:xfrm>
          <a:prstGeom prst="lef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6" name="Rectangle 2"/>
          <p:cNvSpPr txBox="1">
            <a:spLocks noChangeArrowheads="1"/>
          </p:cNvSpPr>
          <p:nvPr/>
        </p:nvSpPr>
        <p:spPr bwMode="auto">
          <a:xfrm rot="20198540">
            <a:off x="2235784" y="1902530"/>
            <a:ext cx="5221088" cy="1581908"/>
          </a:xfrm>
          <a:prstGeom prst="rect">
            <a:avLst/>
          </a:prstGeom>
          <a:solidFill>
            <a:srgbClr val="80000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solidFill>
                  <a:srgbClr val="FFFFFF"/>
                </a:solidFill>
                <a:effectLst>
                  <a:glow rad="127000">
                    <a:srgbClr val="000000"/>
                  </a:glow>
                </a:effectLst>
                <a:latin typeface="Arial" charset="0"/>
                <a:ea typeface="ＭＳ Ｐゴシック" charset="0"/>
                <a:cs typeface="ＭＳ Ｐゴシック" charset="0"/>
              </a:rPr>
              <a:t>4 ways to be intentional</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44570582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1"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1"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5132"/>
            <a:ext cx="9144000" cy="6085230"/>
          </a:xfrm>
          <a:prstGeom prst="rect">
            <a:avLst/>
          </a:prstGeom>
        </p:spPr>
      </p:pic>
      <p:sp>
        <p:nvSpPr>
          <p:cNvPr id="900098" name="Rectangle 2"/>
          <p:cNvSpPr>
            <a:spLocks noGrp="1" noChangeArrowheads="1"/>
          </p:cNvSpPr>
          <p:nvPr>
            <p:ph type="ctrTitle"/>
          </p:nvPr>
        </p:nvSpPr>
        <p:spPr>
          <a:xfrm>
            <a:off x="0" y="5896914"/>
            <a:ext cx="9144000" cy="957011"/>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How can we </a:t>
            </a:r>
            <a:r>
              <a:rPr lang="en-US" sz="5400" b="1" dirty="0">
                <a:solidFill>
                  <a:srgbClr val="FFFF00"/>
                </a:solidFill>
                <a:effectLst>
                  <a:glow rad="127000">
                    <a:schemeClr val="tx1"/>
                  </a:glow>
                </a:effectLst>
                <a:latin typeface="Arial" charset="0"/>
                <a:ea typeface="ＭＳ Ｐゴシック" charset="0"/>
                <a:cs typeface="ＭＳ Ｐゴシック" charset="0"/>
              </a:rPr>
              <a:t>honor</a:t>
            </a:r>
            <a:r>
              <a:rPr lang="en-US" sz="5400" b="1" dirty="0">
                <a:effectLst>
                  <a:glow rad="127000">
                    <a:schemeClr val="tx1"/>
                  </a:glow>
                </a:effectLst>
                <a:latin typeface="Arial" charset="0"/>
                <a:ea typeface="ＭＳ Ｐゴシック" charset="0"/>
                <a:cs typeface="ＭＳ Ｐゴシック" charset="0"/>
              </a:rPr>
              <a:t> God?</a:t>
            </a:r>
          </a:p>
        </p:txBody>
      </p:sp>
    </p:spTree>
    <p:extLst>
      <p:ext uri="{BB962C8B-B14F-4D97-AF65-F5344CB8AC3E}">
        <p14:creationId xmlns:p14="http://schemas.microsoft.com/office/powerpoint/2010/main" val="81892108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823913"/>
            <a:ext cx="6084888" cy="6034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9506"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41655"/>
            <a:ext cx="8876815" cy="2232248"/>
          </a:xfrm>
          <a:effectLst>
            <a:outerShdw blurRad="63500" dist="35921" dir="2700000" algn="ctr" rotWithShape="0">
              <a:schemeClr val="tx2">
                <a:alpha val="74998"/>
              </a:schemeClr>
            </a:outerShdw>
          </a:effectLst>
        </p:spPr>
        <p:txBody>
          <a:bodyPr/>
          <a:lstStyle/>
          <a:p>
            <a:pPr algn="r">
              <a:defRPr/>
            </a:pPr>
            <a:r>
              <a:rPr lang="en-US" sz="5400" dirty="0">
                <a:effectLst>
                  <a:glow rad="127000">
                    <a:schemeClr val="tx1"/>
                  </a:glow>
                </a:effectLst>
                <a:latin typeface="Arial" charset="0"/>
                <a:ea typeface="ＭＳ Ｐゴシック" charset="0"/>
                <a:cs typeface="ＭＳ Ｐゴシック" charset="0"/>
              </a:rPr>
              <a:t>1</a:t>
            </a:r>
            <a:r>
              <a:rPr lang="en-US" sz="5400" b="1" dirty="0">
                <a:effectLst>
                  <a:glow rad="127000">
                    <a:schemeClr val="tx1"/>
                  </a:glow>
                </a:effectLst>
                <a:latin typeface="Arial" charset="0"/>
                <a:ea typeface="ＭＳ Ｐゴシック" charset="0"/>
                <a:cs typeface="ＭＳ Ｐゴシック" charset="0"/>
              </a:rPr>
              <a:t>. Honor God in your  </a:t>
            </a:r>
            <a:r>
              <a:rPr lang="en-US" sz="5400" b="1" dirty="0">
                <a:solidFill>
                  <a:srgbClr val="FFFF00"/>
                </a:solidFill>
                <a:effectLst>
                  <a:glow rad="127000">
                    <a:schemeClr val="tx1"/>
                  </a:glow>
                </a:effectLst>
                <a:latin typeface="Arial" charset="0"/>
                <a:ea typeface="ＭＳ Ｐゴシック" charset="0"/>
                <a:cs typeface="ＭＳ Ｐゴシック" charset="0"/>
              </a:rPr>
              <a:t>worship</a:t>
            </a:r>
            <a:r>
              <a:rPr lang="en-US" sz="5400" b="1" dirty="0">
                <a:effectLst>
                  <a:glow rad="127000">
                    <a:schemeClr val="tx1"/>
                  </a:glow>
                </a:effectLst>
                <a:latin typeface="Arial" charset="0"/>
                <a:ea typeface="ＭＳ Ｐゴシック" charset="0"/>
                <a:cs typeface="ＭＳ Ｐゴシック" charset="0"/>
              </a:rPr>
              <a:t> (5:1-3). </a:t>
            </a:r>
          </a:p>
        </p:txBody>
      </p:sp>
    </p:spTree>
    <p:extLst>
      <p:ext uri="{BB962C8B-B14F-4D97-AF65-F5344CB8AC3E}">
        <p14:creationId xmlns:p14="http://schemas.microsoft.com/office/powerpoint/2010/main" val="1299612343"/>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39097"/>
            <a:ext cx="9144000" cy="6864824"/>
          </a:xfrm>
          <a:prstGeom prst="rect">
            <a:avLst/>
          </a:prstGeom>
        </p:spPr>
      </p:pic>
      <p:sp>
        <p:nvSpPr>
          <p:cNvPr id="149506"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41655"/>
            <a:ext cx="8876815" cy="2232248"/>
          </a:xfrm>
          <a:effectLst>
            <a:outerShdw blurRad="63500" dist="35921" dir="2700000" algn="ctr" rotWithShape="0">
              <a:schemeClr val="tx2">
                <a:alpha val="74998"/>
              </a:schemeClr>
            </a:outerShdw>
          </a:effectLst>
        </p:spPr>
        <p:txBody>
          <a:bodyPr/>
          <a:lstStyle/>
          <a:p>
            <a:pPr algn="r">
              <a:defRPr/>
            </a:pPr>
            <a:r>
              <a:rPr lang="en-US" sz="5400" b="1" dirty="0">
                <a:effectLst>
                  <a:glow rad="127000">
                    <a:schemeClr val="tx1"/>
                  </a:glow>
                </a:effectLst>
                <a:latin typeface="Arial" charset="0"/>
                <a:ea typeface="ＭＳ Ｐゴシック" charset="0"/>
                <a:cs typeface="ＭＳ Ｐゴシック" charset="0"/>
              </a:rPr>
              <a:t>2. Honor God in your  </a:t>
            </a:r>
            <a:r>
              <a:rPr lang="en-US" sz="5400" b="1">
                <a:solidFill>
                  <a:srgbClr val="FFFF00"/>
                </a:solidFill>
                <a:effectLst>
                  <a:glow rad="127000">
                    <a:schemeClr val="tx1"/>
                  </a:glow>
                </a:effectLst>
                <a:latin typeface="Arial" charset="0"/>
                <a:ea typeface="ＭＳ Ｐゴシック" charset="0"/>
                <a:cs typeface="ＭＳ Ｐゴシック" charset="0"/>
              </a:rPr>
              <a:t>vows </a:t>
            </a:r>
            <a:r>
              <a:rPr lang="en-US" sz="5400" b="1">
                <a:effectLst>
                  <a:glow rad="127000">
                    <a:schemeClr val="tx1"/>
                  </a:glow>
                </a:effectLst>
                <a:latin typeface="Arial" charset="0"/>
                <a:ea typeface="ＭＳ Ｐゴシック" charset="0"/>
                <a:cs typeface="ＭＳ Ｐゴシック" charset="0"/>
              </a:rPr>
              <a:t>(5:4-</a:t>
            </a:r>
            <a:r>
              <a:rPr lang="en-US" sz="5400" b="1" dirty="0">
                <a:effectLst>
                  <a:glow rad="127000">
                    <a:schemeClr val="tx1"/>
                  </a:glow>
                </a:effectLst>
                <a:latin typeface="Arial" charset="0"/>
                <a:ea typeface="ＭＳ Ｐゴシック" charset="0"/>
                <a:cs typeface="ＭＳ Ｐゴシック" charset="0"/>
              </a:rPr>
              <a:t>7). </a:t>
            </a:r>
          </a:p>
        </p:txBody>
      </p:sp>
    </p:spTree>
    <p:extLst>
      <p:ext uri="{BB962C8B-B14F-4D97-AF65-F5344CB8AC3E}">
        <p14:creationId xmlns:p14="http://schemas.microsoft.com/office/powerpoint/2010/main" val="2661319753"/>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 of 5:1-7</a:t>
            </a:r>
          </a:p>
        </p:txBody>
      </p:sp>
      <p:pic>
        <p:nvPicPr>
          <p:cNvPr id="2" name="Picture 1"/>
          <p:cNvPicPr>
            <a:picLocks noChangeAspect="1"/>
          </p:cNvPicPr>
          <p:nvPr/>
        </p:nvPicPr>
        <p:blipFill>
          <a:blip r:embed="rId3"/>
          <a:stretch>
            <a:fillRect/>
          </a:stretch>
        </p:blipFill>
        <p:spPr>
          <a:xfrm>
            <a:off x="0" y="0"/>
            <a:ext cx="9144000" cy="4785360"/>
          </a:xfrm>
          <a:prstGeom prst="rect">
            <a:avLst/>
          </a:prstGeom>
        </p:spPr>
      </p:pic>
      <p:sp>
        <p:nvSpPr>
          <p:cNvPr id="4" name="Rectangle 2"/>
          <p:cNvSpPr txBox="1">
            <a:spLocks noChangeArrowheads="1"/>
          </p:cNvSpPr>
          <p:nvPr/>
        </p:nvSpPr>
        <p:spPr bwMode="auto">
          <a:xfrm>
            <a:off x="0" y="674511"/>
            <a:ext cx="9144000" cy="20161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6600" b="1" dirty="0">
                <a:solidFill>
                  <a:srgbClr val="FFFFFF"/>
                </a:solidFill>
                <a:effectLst>
                  <a:glow rad="127000">
                    <a:srgbClr val="000000"/>
                  </a:glow>
                </a:effectLst>
                <a:latin typeface="Arial" charset="0"/>
                <a:ea typeface="ＭＳ Ｐゴシック" charset="0"/>
                <a:cs typeface="ＭＳ Ｐゴシック" charset="0"/>
              </a:rPr>
              <a:t>Honor God in your </a:t>
            </a:r>
            <a:r>
              <a:rPr lang="en-US" sz="6600" b="1" dirty="0">
                <a:solidFill>
                  <a:srgbClr val="FFFF00"/>
                </a:solidFill>
                <a:effectLst>
                  <a:glow rad="127000">
                    <a:srgbClr val="000000"/>
                  </a:glow>
                </a:effectLst>
                <a:latin typeface="Arial" charset="0"/>
                <a:ea typeface="ＭＳ Ｐゴシック" charset="0"/>
                <a:cs typeface="ＭＳ Ｐゴシック" charset="0"/>
              </a:rPr>
              <a:t>worship</a:t>
            </a:r>
            <a:r>
              <a:rPr lang="en-US" sz="6600" b="1" dirty="0">
                <a:solidFill>
                  <a:srgbClr val="FFFFFF"/>
                </a:solidFill>
                <a:effectLst>
                  <a:glow rad="127000">
                    <a:srgbClr val="000000"/>
                  </a:glow>
                </a:effectLst>
                <a:latin typeface="Arial" charset="0"/>
                <a:ea typeface="ＭＳ Ｐゴシック" charset="0"/>
                <a:cs typeface="ＭＳ Ｐゴシック" charset="0"/>
              </a:rPr>
              <a:t> and </a:t>
            </a:r>
            <a:r>
              <a:rPr lang="en-US" sz="6600" b="1" dirty="0">
                <a:solidFill>
                  <a:srgbClr val="FFFF00"/>
                </a:solidFill>
                <a:effectLst>
                  <a:glow rad="127000">
                    <a:srgbClr val="000000"/>
                  </a:glow>
                </a:effectLst>
                <a:latin typeface="Arial" charset="0"/>
                <a:ea typeface="ＭＳ Ｐゴシック" charset="0"/>
                <a:cs typeface="ＭＳ Ｐゴシック" charset="0"/>
              </a:rPr>
              <a:t>vows</a:t>
            </a:r>
            <a:r>
              <a:rPr lang="en-US" sz="66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94725256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Ecclesiastes 6</a:t>
            </a:r>
          </a:p>
        </p:txBody>
      </p:sp>
    </p:spTree>
    <p:extLst>
      <p:ext uri="{BB962C8B-B14F-4D97-AF65-F5344CB8AC3E}">
        <p14:creationId xmlns:p14="http://schemas.microsoft.com/office/powerpoint/2010/main" val="238635883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900848"/>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can we do both?</a:t>
            </a:r>
          </a:p>
        </p:txBody>
      </p:sp>
      <p:sp>
        <p:nvSpPr>
          <p:cNvPr id="3" name="Rectangle 2"/>
          <p:cNvSpPr txBox="1">
            <a:spLocks noChangeArrowheads="1"/>
          </p:cNvSpPr>
          <p:nvPr/>
        </p:nvSpPr>
        <p:spPr bwMode="auto">
          <a:xfrm>
            <a:off x="361735" y="2924944"/>
            <a:ext cx="308245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spc="-100" dirty="0">
                <a:solidFill>
                  <a:srgbClr val="000090"/>
                </a:solidFill>
                <a:latin typeface="Helvetica Neue Black Condensed"/>
                <a:ea typeface="ＭＳ Ｐゴシック" charset="0"/>
                <a:cs typeface="Helvetica Neue Black Condensed"/>
              </a:rPr>
              <a:t>enjoy life </a:t>
            </a:r>
            <a:endParaRPr lang="en-US" sz="4000" spc="-100" dirty="0">
              <a:solidFill>
                <a:srgbClr val="000090"/>
              </a:solidFill>
              <a:latin typeface="Helvetica Neue Black Condensed"/>
              <a:ea typeface="ＭＳ Ｐゴシック" charset="0"/>
              <a:cs typeface="Helvetica Neue Black Condensed"/>
            </a:endParaRPr>
          </a:p>
        </p:txBody>
      </p:sp>
      <p:sp>
        <p:nvSpPr>
          <p:cNvPr id="4" name="Rectangle 2"/>
          <p:cNvSpPr txBox="1">
            <a:spLocks noChangeArrowheads="1"/>
          </p:cNvSpPr>
          <p:nvPr/>
        </p:nvSpPr>
        <p:spPr bwMode="auto">
          <a:xfrm>
            <a:off x="5724128" y="2924944"/>
            <a:ext cx="308245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spc="-100" dirty="0">
                <a:solidFill>
                  <a:srgbClr val="000090"/>
                </a:solidFill>
                <a:latin typeface="Helvetica Neue Black Condensed"/>
                <a:ea typeface="ＭＳ Ｐゴシック" charset="0"/>
                <a:cs typeface="Helvetica Neue Black Condensed"/>
              </a:rPr>
              <a:t>fear God</a:t>
            </a:r>
          </a:p>
        </p:txBody>
      </p:sp>
      <p:sp>
        <p:nvSpPr>
          <p:cNvPr id="2" name="Left-Right Arrow 1"/>
          <p:cNvSpPr/>
          <p:nvPr/>
        </p:nvSpPr>
        <p:spPr bwMode="auto">
          <a:xfrm>
            <a:off x="3491880" y="3861048"/>
            <a:ext cx="2160240" cy="1224136"/>
          </a:xfrm>
          <a:prstGeom prst="lef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Tree>
    <p:extLst>
      <p:ext uri="{BB962C8B-B14F-4D97-AF65-F5344CB8AC3E}">
        <p14:creationId xmlns:p14="http://schemas.microsoft.com/office/powerpoint/2010/main" val="303838347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34716"/>
            <a:ext cx="9144000" cy="5823284"/>
          </a:xfrm>
          <a:prstGeom prst="rect">
            <a:avLst/>
          </a:prstGeom>
        </p:spPr>
      </p:pic>
      <p:sp>
        <p:nvSpPr>
          <p:cNvPr id="84994" name="Rectangle 2"/>
          <p:cNvSpPr>
            <a:spLocks noGrp="1" noChangeArrowheads="1"/>
          </p:cNvSpPr>
          <p:nvPr>
            <p:ph type="ctrTitle"/>
          </p:nvPr>
        </p:nvSpPr>
        <p:spPr>
          <a:xfrm>
            <a:off x="0" y="0"/>
            <a:ext cx="9144000" cy="1559276"/>
          </a:xfrm>
          <a:solidFill>
            <a:schemeClr val="tx1"/>
          </a:solidFill>
        </p:spPr>
        <p:txBody>
          <a:bodyPr/>
          <a:lstStyle/>
          <a:p>
            <a:pPr>
              <a:defRPr/>
            </a:pPr>
            <a:r>
              <a:rPr lang="en-US" sz="4800" b="1" dirty="0">
                <a:latin typeface="Arial" charset="0"/>
              </a:rPr>
              <a:t>I. Live as if </a:t>
            </a:r>
            <a:r>
              <a:rPr lang="en-US" sz="4800" b="1" dirty="0">
                <a:solidFill>
                  <a:srgbClr val="FFFF00"/>
                </a:solidFill>
                <a:latin typeface="Arial" charset="0"/>
              </a:rPr>
              <a:t>life</a:t>
            </a:r>
            <a:r>
              <a:rPr lang="en-US" sz="4800" b="1" dirty="0">
                <a:latin typeface="Arial" charset="0"/>
              </a:rPr>
              <a:t> is </a:t>
            </a:r>
            <a:r>
              <a:rPr lang="en-US" sz="4800" b="1">
                <a:latin typeface="Arial" charset="0"/>
              </a:rPr>
              <a:t>fleeting </a:t>
            </a:r>
            <a:br>
              <a:rPr lang="en-US" sz="4800" b="1">
                <a:latin typeface="Arial" charset="0"/>
              </a:rPr>
            </a:br>
            <a:r>
              <a:rPr lang="en-US" sz="4800" b="1">
                <a:latin typeface="Arial" charset="0"/>
              </a:rPr>
              <a:t>(</a:t>
            </a:r>
            <a:r>
              <a:rPr lang="en-US" sz="4800" b="1" dirty="0">
                <a:latin typeface="Arial" charset="0"/>
              </a:rPr>
              <a:t>1:1-11).</a:t>
            </a:r>
            <a:endParaRPr lang="en-US" sz="5400" dirty="0">
              <a:effectLst>
                <a:outerShdw blurRad="38100" dist="38100" dir="2700000" algn="tl">
                  <a:srgbClr val="FFFFFF"/>
                </a:outerShdw>
              </a:effectLst>
              <a:latin typeface="Times New Roman" charset="0"/>
            </a:endParaRPr>
          </a:p>
        </p:txBody>
      </p:sp>
    </p:spTree>
    <p:extLst>
      <p:ext uri="{BB962C8B-B14F-4D97-AF65-F5344CB8AC3E}">
        <p14:creationId xmlns:p14="http://schemas.microsoft.com/office/powerpoint/2010/main" val="4250976716"/>
      </p:ext>
    </p:extLst>
  </p:cSld>
  <p:clrMapOvr>
    <a:masterClrMapping/>
  </p:clrMapOvr>
  <p:transition spd="slow"/>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Live as if </a:t>
            </a:r>
            <a:r>
              <a:rPr lang="en-US" sz="4800" b="1" dirty="0">
                <a:solidFill>
                  <a:srgbClr val="FFFF00"/>
                </a:solidFill>
                <a:effectLst>
                  <a:glow rad="127000">
                    <a:schemeClr val="tx1"/>
                  </a:glow>
                </a:effectLst>
                <a:latin typeface="Arial" charset="0"/>
                <a:ea typeface="ＭＳ Ｐゴシック" charset="0"/>
                <a:cs typeface="ＭＳ Ｐゴシック" charset="0"/>
              </a:rPr>
              <a:t>work</a:t>
            </a:r>
            <a:r>
              <a:rPr lang="en-US" sz="4800" b="1" dirty="0">
                <a:effectLst>
                  <a:glow rad="127000">
                    <a:schemeClr val="tx1"/>
                  </a:glow>
                </a:effectLst>
                <a:latin typeface="Arial" charset="0"/>
                <a:ea typeface="ＭＳ Ｐゴシック" charset="0"/>
                <a:cs typeface="ＭＳ Ｐゴシック" charset="0"/>
              </a:rPr>
              <a:t> is fleeting</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(1:12–6:9).</a:t>
            </a:r>
          </a:p>
        </p:txBody>
      </p:sp>
      <p:pic>
        <p:nvPicPr>
          <p:cNvPr id="2" name="Picture 1"/>
          <p:cNvPicPr>
            <a:picLocks noChangeAspect="1"/>
          </p:cNvPicPr>
          <p:nvPr/>
        </p:nvPicPr>
        <p:blipFill rotWithShape="1">
          <a:blip r:embed="rId3"/>
          <a:srcRect b="14938"/>
          <a:stretch/>
        </p:blipFill>
        <p:spPr>
          <a:xfrm>
            <a:off x="0" y="1700808"/>
            <a:ext cx="9144000" cy="5157192"/>
          </a:xfrm>
          <a:prstGeom prst="rect">
            <a:avLst/>
          </a:prstGeom>
        </p:spPr>
      </p:pic>
    </p:spTree>
    <p:extLst>
      <p:ext uri="{BB962C8B-B14F-4D97-AF65-F5344CB8AC3E}">
        <p14:creationId xmlns:p14="http://schemas.microsoft.com/office/powerpoint/2010/main" val="2392643871"/>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a:t>
            </a:r>
            <a:r>
              <a:rPr lang="en-US" sz="4800" b="1" dirty="0">
                <a:solidFill>
                  <a:srgbClr val="FFFFFF"/>
                </a:solidFill>
                <a:effectLst>
                  <a:glow rad="127000">
                    <a:schemeClr val="tx1"/>
                  </a:glow>
                </a:effectLst>
                <a:latin typeface="Arial" charset="0"/>
                <a:ea typeface="ＭＳ Ｐゴシック" charset="0"/>
                <a:cs typeface="ＭＳ Ｐゴシック" charset="0"/>
              </a:rPr>
              <a:t>Live as if </a:t>
            </a:r>
            <a:r>
              <a:rPr lang="en-US" sz="4800" b="1" dirty="0">
                <a:solidFill>
                  <a:srgbClr val="FFFF00"/>
                </a:solidFill>
                <a:effectLst>
                  <a:glow rad="127000">
                    <a:schemeClr val="tx1"/>
                  </a:glow>
                </a:effectLst>
                <a:latin typeface="Arial" charset="0"/>
                <a:ea typeface="ＭＳ Ｐゴシック" charset="0"/>
                <a:cs typeface="ＭＳ Ｐゴシック" charset="0"/>
              </a:rPr>
              <a:t>wisdom </a:t>
            </a:r>
            <a:r>
              <a:rPr lang="en-US" sz="4800" b="1" dirty="0">
                <a:effectLst>
                  <a:glow rad="127000">
                    <a:schemeClr val="tx1"/>
                  </a:glow>
                </a:effectLst>
                <a:latin typeface="Arial" charset="0"/>
                <a:ea typeface="ＭＳ Ｐゴシック" charset="0"/>
                <a:cs typeface="ＭＳ Ｐゴシック" charset="0"/>
              </a:rPr>
              <a:t>is fleeting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(6:10–11:6).</a:t>
            </a:r>
          </a:p>
        </p:txBody>
      </p:sp>
      <p:pic>
        <p:nvPicPr>
          <p:cNvPr id="2" name="Picture 1"/>
          <p:cNvPicPr>
            <a:picLocks noChangeAspect="1"/>
          </p:cNvPicPr>
          <p:nvPr/>
        </p:nvPicPr>
        <p:blipFill rotWithShape="1">
          <a:blip r:embed="rId3"/>
          <a:srcRect r="37527"/>
          <a:stretch/>
        </p:blipFill>
        <p:spPr>
          <a:xfrm>
            <a:off x="-1" y="1866900"/>
            <a:ext cx="9144001" cy="4991100"/>
          </a:xfrm>
          <a:prstGeom prst="rect">
            <a:avLst/>
          </a:prstGeom>
        </p:spPr>
      </p:pic>
    </p:spTree>
    <p:extLst>
      <p:ext uri="{BB962C8B-B14F-4D97-AF65-F5344CB8AC3E}">
        <p14:creationId xmlns:p14="http://schemas.microsoft.com/office/powerpoint/2010/main" val="1277271768"/>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1"/>
          <p:cNvSpPr>
            <a:spLocks noChangeArrowheads="1"/>
          </p:cNvSpPr>
          <p:nvPr/>
        </p:nvSpPr>
        <p:spPr bwMode="auto">
          <a:xfrm>
            <a:off x="0" y="1196975"/>
            <a:ext cx="9144000" cy="5661025"/>
          </a:xfrm>
          <a:prstGeom prst="rect">
            <a:avLst/>
          </a:prstGeom>
          <a:solidFill>
            <a:srgbClr val="CCFFCC"/>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aphicFrame>
        <p:nvGraphicFramePr>
          <p:cNvPr id="483331" name="Object 2"/>
          <p:cNvGraphicFramePr>
            <a:graphicFrameLocks noChangeAspect="1"/>
          </p:cNvGraphicFramePr>
          <p:nvPr>
            <p:extLst>
              <p:ext uri="{D42A27DB-BD31-4B8C-83A1-F6EECF244321}">
                <p14:modId xmlns:p14="http://schemas.microsoft.com/office/powerpoint/2010/main" val="2550174213"/>
              </p:ext>
            </p:extLst>
          </p:nvPr>
        </p:nvGraphicFramePr>
        <p:xfrm>
          <a:off x="-23813" y="269835"/>
          <a:ext cx="9563101" cy="6864350"/>
        </p:xfrm>
        <a:graphic>
          <a:graphicData uri="http://schemas.openxmlformats.org/presentationml/2006/ole">
            <mc:AlternateContent xmlns:mc="http://schemas.openxmlformats.org/markup-compatibility/2006">
              <mc:Choice xmlns:v="urn:schemas-microsoft-com:vml" Requires="v">
                <p:oleObj name="Document" r:id="rId3" imgW="6286500" imgH="4241800" progId="Word.Document.8">
                  <p:embed/>
                </p:oleObj>
              </mc:Choice>
              <mc:Fallback>
                <p:oleObj name="Document" r:id="rId3" imgW="6286500" imgH="4241800" progId="Word.Document.8">
                  <p:embed/>
                  <p:pic>
                    <p:nvPicPr>
                      <p:cNvPr id="0" name=""/>
                      <p:cNvPicPr>
                        <a:picLocks noChangeAspect="1" noChangeArrowheads="1"/>
                      </p:cNvPicPr>
                      <p:nvPr/>
                    </p:nvPicPr>
                    <p:blipFill>
                      <a:blip r:embed="rId4"/>
                      <a:srcRect/>
                      <a:stretch>
                        <a:fillRect/>
                      </a:stretch>
                    </p:blipFill>
                    <p:spPr bwMode="auto">
                      <a:xfrm>
                        <a:off x="-23813" y="269835"/>
                        <a:ext cx="9563101" cy="6864350"/>
                      </a:xfrm>
                      <a:prstGeom prst="rect">
                        <a:avLst/>
                      </a:prstGeom>
                      <a:noFill/>
                      <a:ln>
                        <a:noFill/>
                      </a:ln>
                    </p:spPr>
                  </p:pic>
                </p:oleObj>
              </mc:Fallback>
            </mc:AlternateContent>
          </a:graphicData>
        </a:graphic>
      </p:graphicFrame>
      <p:sp>
        <p:nvSpPr>
          <p:cNvPr id="131075" name="Rectangle 2"/>
          <p:cNvSpPr>
            <a:spLocks noGrp="1" noChangeArrowheads="1"/>
          </p:cNvSpPr>
          <p:nvPr>
            <p:ph type="title"/>
          </p:nvPr>
        </p:nvSpPr>
        <p:spPr>
          <a:xfrm>
            <a:off x="0" y="0"/>
            <a:ext cx="9144000" cy="461963"/>
          </a:xfrm>
          <a:solidFill>
            <a:srgbClr val="0000FF"/>
          </a:solidFill>
        </p:spPr>
        <p:txBody>
          <a:bodyPr/>
          <a:lstStyle/>
          <a:p>
            <a:pPr>
              <a:defRPr/>
            </a:pPr>
            <a:r>
              <a:rPr lang="en-US" sz="3200" b="1" dirty="0">
                <a:latin typeface="Arial" charset="0"/>
                <a:cs typeface="Arial" charset="0"/>
              </a:rPr>
              <a:t>Ecclesiastes Overview</a:t>
            </a:r>
          </a:p>
        </p:txBody>
      </p:sp>
      <p:sp>
        <p:nvSpPr>
          <p:cNvPr id="483333" name="TextBox 5"/>
          <p:cNvSpPr txBox="1">
            <a:spLocks noChangeArrowheads="1"/>
          </p:cNvSpPr>
          <p:nvPr/>
        </p:nvSpPr>
        <p:spPr bwMode="auto">
          <a:xfrm>
            <a:off x="8305800" y="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b="1">
                <a:solidFill>
                  <a:srgbClr val="FFFFFF"/>
                </a:solidFill>
                <a:latin typeface="Arial" charset="0"/>
                <a:cs typeface="Arial" charset="0"/>
              </a:rPr>
              <a:t>403</a:t>
            </a:r>
          </a:p>
        </p:txBody>
      </p:sp>
      <p:sp>
        <p:nvSpPr>
          <p:cNvPr id="2" name="Oval 1"/>
          <p:cNvSpPr/>
          <p:nvPr/>
        </p:nvSpPr>
        <p:spPr bwMode="auto">
          <a:xfrm>
            <a:off x="4716016" y="1556792"/>
            <a:ext cx="2340428" cy="1450068"/>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56505763"/>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igital Dots">
  <a:themeElements>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fontScheme name="Digital Do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igital Dots 1">
        <a:dk1>
          <a:srgbClr val="00008A"/>
        </a:dk1>
        <a:lt1>
          <a:srgbClr val="FFFFFF"/>
        </a:lt1>
        <a:dk2>
          <a:srgbClr val="000099"/>
        </a:dk2>
        <a:lt2>
          <a:srgbClr val="FFFFFF"/>
        </a:lt2>
        <a:accent1>
          <a:srgbClr val="0099FF"/>
        </a:accent1>
        <a:accent2>
          <a:srgbClr val="00007A"/>
        </a:accent2>
        <a:accent3>
          <a:srgbClr val="AAAACA"/>
        </a:accent3>
        <a:accent4>
          <a:srgbClr val="DADADA"/>
        </a:accent4>
        <a:accent5>
          <a:srgbClr val="AACAFF"/>
        </a:accent5>
        <a:accent6>
          <a:srgbClr val="00006E"/>
        </a:accent6>
        <a:hlink>
          <a:srgbClr val="EAEAEA"/>
        </a:hlink>
        <a:folHlink>
          <a:srgbClr val="FFCC00"/>
        </a:folHlink>
      </a:clrScheme>
      <a:clrMap bg1="dk2" tx1="lt1" bg2="dk1" tx2="lt2" accent1="accent1" accent2="accent2" accent3="accent3" accent4="accent4" accent5="accent5" accent6="accent6" hlink="hlink" folHlink="folHlink"/>
    </a:extraClrScheme>
    <a:extraClrScheme>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clrMap bg1="dk2" tx1="lt1" bg2="dk1" tx2="lt2" accent1="accent1" accent2="accent2" accent3="accent3" accent4="accent4" accent5="accent5" accent6="accent6" hlink="hlink" folHlink="folHlink"/>
    </a:extraClrScheme>
    <a:extraClrScheme>
      <a:clrScheme name="Digital Dots 3">
        <a:dk1>
          <a:srgbClr val="700000"/>
        </a:dk1>
        <a:lt1>
          <a:srgbClr val="FFFFFF"/>
        </a:lt1>
        <a:dk2>
          <a:srgbClr val="800000"/>
        </a:dk2>
        <a:lt2>
          <a:srgbClr val="FFFFCC"/>
        </a:lt2>
        <a:accent1>
          <a:srgbClr val="BE7960"/>
        </a:accent1>
        <a:accent2>
          <a:srgbClr val="600000"/>
        </a:accent2>
        <a:accent3>
          <a:srgbClr val="C0AAAA"/>
        </a:accent3>
        <a:accent4>
          <a:srgbClr val="DADADA"/>
        </a:accent4>
        <a:accent5>
          <a:srgbClr val="DBBEB6"/>
        </a:accent5>
        <a:accent6>
          <a:srgbClr val="560000"/>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gital Dots 4">
        <a:dk1>
          <a:srgbClr val="000000"/>
        </a:dk1>
        <a:lt1>
          <a:srgbClr val="FDEB9D"/>
        </a:lt1>
        <a:dk2>
          <a:srgbClr val="000000"/>
        </a:dk2>
        <a:lt2>
          <a:srgbClr val="E0CE82"/>
        </a:lt2>
        <a:accent1>
          <a:srgbClr val="EAEAEA"/>
        </a:accent1>
        <a:accent2>
          <a:srgbClr val="C2B476"/>
        </a:accent2>
        <a:accent3>
          <a:srgbClr val="FEF3CC"/>
        </a:accent3>
        <a:accent4>
          <a:srgbClr val="000000"/>
        </a:accent4>
        <a:accent5>
          <a:srgbClr val="F3F3F3"/>
        </a:accent5>
        <a:accent6>
          <a:srgbClr val="B0A36A"/>
        </a:accent6>
        <a:hlink>
          <a:srgbClr val="A47900"/>
        </a:hlink>
        <a:folHlink>
          <a:srgbClr val="8C8900"/>
        </a:folHlink>
      </a:clrScheme>
      <a:clrMap bg1="lt1" tx1="dk1" bg2="lt2" tx2="dk2" accent1="accent1" accent2="accent2" accent3="accent3" accent4="accent4" accent5="accent5" accent6="accent6" hlink="hlink" folHlink="folHlink"/>
    </a:extraClrScheme>
    <a:extraClrScheme>
      <a:clrScheme name="Digital Dots 5">
        <a:dk1>
          <a:srgbClr val="5B5E52"/>
        </a:dk1>
        <a:lt1>
          <a:srgbClr val="FFFFFF"/>
        </a:lt1>
        <a:dk2>
          <a:srgbClr val="686B5D"/>
        </a:dk2>
        <a:lt2>
          <a:srgbClr val="CCD5C7"/>
        </a:lt2>
        <a:accent1>
          <a:srgbClr val="809EA8"/>
        </a:accent1>
        <a:accent2>
          <a:srgbClr val="4F5147"/>
        </a:accent2>
        <a:accent3>
          <a:srgbClr val="B9BAB6"/>
        </a:accent3>
        <a:accent4>
          <a:srgbClr val="DADADA"/>
        </a:accent4>
        <a:accent5>
          <a:srgbClr val="C0CCD1"/>
        </a:accent5>
        <a:accent6>
          <a:srgbClr val="47493F"/>
        </a:accent6>
        <a:hlink>
          <a:srgbClr val="AAA854"/>
        </a:hlink>
        <a:folHlink>
          <a:srgbClr val="E1D09F"/>
        </a:folHlink>
      </a:clrScheme>
      <a:clrMap bg1="dk2" tx1="lt1" bg2="dk1" tx2="lt2" accent1="accent1" accent2="accent2" accent3="accent3" accent4="accent4" accent5="accent5" accent6="accent6" hlink="hlink" folHlink="folHlink"/>
    </a:extraClrScheme>
    <a:extraClrScheme>
      <a:clrScheme name="Digital Dots 6">
        <a:dk1>
          <a:srgbClr val="46532B"/>
        </a:dk1>
        <a:lt1>
          <a:srgbClr val="FFFFFF"/>
        </a:lt1>
        <a:dk2>
          <a:srgbClr val="4E5D31"/>
        </a:dk2>
        <a:lt2>
          <a:srgbClr val="FFFFCC"/>
        </a:lt2>
        <a:accent1>
          <a:srgbClr val="8F8C00"/>
        </a:accent1>
        <a:accent2>
          <a:srgbClr val="424F29"/>
        </a:accent2>
        <a:accent3>
          <a:srgbClr val="B2B6AD"/>
        </a:accent3>
        <a:accent4>
          <a:srgbClr val="DADADA"/>
        </a:accent4>
        <a:accent5>
          <a:srgbClr val="C6C5AA"/>
        </a:accent5>
        <a:accent6>
          <a:srgbClr val="3B4724"/>
        </a:accent6>
        <a:hlink>
          <a:srgbClr val="33CC33"/>
        </a:hlink>
        <a:folHlink>
          <a:srgbClr val="00A1B2"/>
        </a:folHlink>
      </a:clrScheme>
      <a:clrMap bg1="dk2" tx1="lt1" bg2="dk1" tx2="lt2" accent1="accent1" accent2="accent2" accent3="accent3" accent4="accent4" accent5="accent5" accent6="accent6" hlink="hlink" folHlink="folHlink"/>
    </a:extraClrScheme>
    <a:extraClrScheme>
      <a:clrScheme name="Digital Dots 7">
        <a:dk1>
          <a:srgbClr val="007673"/>
        </a:dk1>
        <a:lt1>
          <a:srgbClr val="FFFFFF"/>
        </a:lt1>
        <a:dk2>
          <a:srgbClr val="008080"/>
        </a:dk2>
        <a:lt2>
          <a:srgbClr val="FFFF99"/>
        </a:lt2>
        <a:accent1>
          <a:srgbClr val="33CCCC"/>
        </a:accent1>
        <a:accent2>
          <a:srgbClr val="006462"/>
        </a:accent2>
        <a:accent3>
          <a:srgbClr val="AAC0C0"/>
        </a:accent3>
        <a:accent4>
          <a:srgbClr val="DADADA"/>
        </a:accent4>
        <a:accent5>
          <a:srgbClr val="ADE2E2"/>
        </a:accent5>
        <a:accent6>
          <a:srgbClr val="005A58"/>
        </a:accent6>
        <a:hlink>
          <a:srgbClr val="FFCC00"/>
        </a:hlink>
        <a:folHlink>
          <a:srgbClr val="CC3300"/>
        </a:folHlink>
      </a:clrScheme>
      <a:clrMap bg1="dk2" tx1="lt1" bg2="dk1" tx2="lt2" accent1="accent1" accent2="accent2" accent3="accent3" accent4="accent4" accent5="accent5" accent6="accent6" hlink="hlink" folHlink="folHlink"/>
    </a:extraClrScheme>
    <a:extraClrScheme>
      <a:clrScheme name="Digital Dots 8">
        <a:dk1>
          <a:srgbClr val="000000"/>
        </a:dk1>
        <a:lt1>
          <a:srgbClr val="E6F8F4"/>
        </a:lt1>
        <a:dk2>
          <a:srgbClr val="000000"/>
        </a:dk2>
        <a:lt2>
          <a:srgbClr val="C5DBD6"/>
        </a:lt2>
        <a:accent1>
          <a:srgbClr val="CCFF99"/>
        </a:accent1>
        <a:accent2>
          <a:srgbClr val="ACBAB7"/>
        </a:accent2>
        <a:accent3>
          <a:srgbClr val="F0FBF8"/>
        </a:accent3>
        <a:accent4>
          <a:srgbClr val="000000"/>
        </a:accent4>
        <a:accent5>
          <a:srgbClr val="E2FFCA"/>
        </a:accent5>
        <a:accent6>
          <a:srgbClr val="9BA8A6"/>
        </a:accent6>
        <a:hlink>
          <a:srgbClr val="008080"/>
        </a:hlink>
        <a:folHlink>
          <a:srgbClr val="0066CC"/>
        </a:folHlink>
      </a:clrScheme>
      <a:clrMap bg1="lt1" tx1="dk1" bg2="lt2" tx2="dk2" accent1="accent1" accent2="accent2" accent3="accent3" accent4="accent4" accent5="accent5" accent6="accent6" hlink="hlink" folHlink="folHlink"/>
    </a:extraClrScheme>
    <a:extraClrScheme>
      <a:clrScheme name="Digital Dots 9">
        <a:dk1>
          <a:srgbClr val="000000"/>
        </a:dk1>
        <a:lt1>
          <a:srgbClr val="EAEAEA"/>
        </a:lt1>
        <a:dk2>
          <a:srgbClr val="000000"/>
        </a:dk2>
        <a:lt2>
          <a:srgbClr val="D1D1D1"/>
        </a:lt2>
        <a:accent1>
          <a:srgbClr val="CCECFF"/>
        </a:accent1>
        <a:accent2>
          <a:srgbClr val="B2B2B2"/>
        </a:accent2>
        <a:accent3>
          <a:srgbClr val="F3F3F3"/>
        </a:accent3>
        <a:accent4>
          <a:srgbClr val="000000"/>
        </a:accent4>
        <a:accent5>
          <a:srgbClr val="E2F4FF"/>
        </a:accent5>
        <a:accent6>
          <a:srgbClr val="A1A1A1"/>
        </a:accent6>
        <a:hlink>
          <a:srgbClr val="7200E4"/>
        </a:hlink>
        <a:folHlink>
          <a:srgbClr val="00339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igital Dots">
  <a:themeElements>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fontScheme name="Digital Do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igital Dots 1">
        <a:dk1>
          <a:srgbClr val="00008A"/>
        </a:dk1>
        <a:lt1>
          <a:srgbClr val="FFFFFF"/>
        </a:lt1>
        <a:dk2>
          <a:srgbClr val="000099"/>
        </a:dk2>
        <a:lt2>
          <a:srgbClr val="FFFFFF"/>
        </a:lt2>
        <a:accent1>
          <a:srgbClr val="0099FF"/>
        </a:accent1>
        <a:accent2>
          <a:srgbClr val="00007A"/>
        </a:accent2>
        <a:accent3>
          <a:srgbClr val="AAAACA"/>
        </a:accent3>
        <a:accent4>
          <a:srgbClr val="DADADA"/>
        </a:accent4>
        <a:accent5>
          <a:srgbClr val="AACAFF"/>
        </a:accent5>
        <a:accent6>
          <a:srgbClr val="00006E"/>
        </a:accent6>
        <a:hlink>
          <a:srgbClr val="EAEAEA"/>
        </a:hlink>
        <a:folHlink>
          <a:srgbClr val="FFCC00"/>
        </a:folHlink>
      </a:clrScheme>
      <a:clrMap bg1="dk2" tx1="lt1" bg2="dk1" tx2="lt2" accent1="accent1" accent2="accent2" accent3="accent3" accent4="accent4" accent5="accent5" accent6="accent6" hlink="hlink" folHlink="folHlink"/>
    </a:extraClrScheme>
    <a:extraClrScheme>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clrMap bg1="dk2" tx1="lt1" bg2="dk1" tx2="lt2" accent1="accent1" accent2="accent2" accent3="accent3" accent4="accent4" accent5="accent5" accent6="accent6" hlink="hlink" folHlink="folHlink"/>
    </a:extraClrScheme>
    <a:extraClrScheme>
      <a:clrScheme name="Digital Dots 3">
        <a:dk1>
          <a:srgbClr val="700000"/>
        </a:dk1>
        <a:lt1>
          <a:srgbClr val="FFFFFF"/>
        </a:lt1>
        <a:dk2>
          <a:srgbClr val="800000"/>
        </a:dk2>
        <a:lt2>
          <a:srgbClr val="FFFFCC"/>
        </a:lt2>
        <a:accent1>
          <a:srgbClr val="BE7960"/>
        </a:accent1>
        <a:accent2>
          <a:srgbClr val="600000"/>
        </a:accent2>
        <a:accent3>
          <a:srgbClr val="C0AAAA"/>
        </a:accent3>
        <a:accent4>
          <a:srgbClr val="DADADA"/>
        </a:accent4>
        <a:accent5>
          <a:srgbClr val="DBBEB6"/>
        </a:accent5>
        <a:accent6>
          <a:srgbClr val="560000"/>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gital Dots 4">
        <a:dk1>
          <a:srgbClr val="000000"/>
        </a:dk1>
        <a:lt1>
          <a:srgbClr val="FDEB9D"/>
        </a:lt1>
        <a:dk2>
          <a:srgbClr val="000000"/>
        </a:dk2>
        <a:lt2>
          <a:srgbClr val="E0CE82"/>
        </a:lt2>
        <a:accent1>
          <a:srgbClr val="EAEAEA"/>
        </a:accent1>
        <a:accent2>
          <a:srgbClr val="C2B476"/>
        </a:accent2>
        <a:accent3>
          <a:srgbClr val="FEF3CC"/>
        </a:accent3>
        <a:accent4>
          <a:srgbClr val="000000"/>
        </a:accent4>
        <a:accent5>
          <a:srgbClr val="F3F3F3"/>
        </a:accent5>
        <a:accent6>
          <a:srgbClr val="B0A36A"/>
        </a:accent6>
        <a:hlink>
          <a:srgbClr val="A47900"/>
        </a:hlink>
        <a:folHlink>
          <a:srgbClr val="8C8900"/>
        </a:folHlink>
      </a:clrScheme>
      <a:clrMap bg1="lt1" tx1="dk1" bg2="lt2" tx2="dk2" accent1="accent1" accent2="accent2" accent3="accent3" accent4="accent4" accent5="accent5" accent6="accent6" hlink="hlink" folHlink="folHlink"/>
    </a:extraClrScheme>
    <a:extraClrScheme>
      <a:clrScheme name="Digital Dots 5">
        <a:dk1>
          <a:srgbClr val="5B5E52"/>
        </a:dk1>
        <a:lt1>
          <a:srgbClr val="FFFFFF"/>
        </a:lt1>
        <a:dk2>
          <a:srgbClr val="686B5D"/>
        </a:dk2>
        <a:lt2>
          <a:srgbClr val="CCD5C7"/>
        </a:lt2>
        <a:accent1>
          <a:srgbClr val="809EA8"/>
        </a:accent1>
        <a:accent2>
          <a:srgbClr val="4F5147"/>
        </a:accent2>
        <a:accent3>
          <a:srgbClr val="B9BAB6"/>
        </a:accent3>
        <a:accent4>
          <a:srgbClr val="DADADA"/>
        </a:accent4>
        <a:accent5>
          <a:srgbClr val="C0CCD1"/>
        </a:accent5>
        <a:accent6>
          <a:srgbClr val="47493F"/>
        </a:accent6>
        <a:hlink>
          <a:srgbClr val="AAA854"/>
        </a:hlink>
        <a:folHlink>
          <a:srgbClr val="E1D09F"/>
        </a:folHlink>
      </a:clrScheme>
      <a:clrMap bg1="dk2" tx1="lt1" bg2="dk1" tx2="lt2" accent1="accent1" accent2="accent2" accent3="accent3" accent4="accent4" accent5="accent5" accent6="accent6" hlink="hlink" folHlink="folHlink"/>
    </a:extraClrScheme>
    <a:extraClrScheme>
      <a:clrScheme name="Digital Dots 6">
        <a:dk1>
          <a:srgbClr val="46532B"/>
        </a:dk1>
        <a:lt1>
          <a:srgbClr val="FFFFFF"/>
        </a:lt1>
        <a:dk2>
          <a:srgbClr val="4E5D31"/>
        </a:dk2>
        <a:lt2>
          <a:srgbClr val="FFFFCC"/>
        </a:lt2>
        <a:accent1>
          <a:srgbClr val="8F8C00"/>
        </a:accent1>
        <a:accent2>
          <a:srgbClr val="424F29"/>
        </a:accent2>
        <a:accent3>
          <a:srgbClr val="B2B6AD"/>
        </a:accent3>
        <a:accent4>
          <a:srgbClr val="DADADA"/>
        </a:accent4>
        <a:accent5>
          <a:srgbClr val="C6C5AA"/>
        </a:accent5>
        <a:accent6>
          <a:srgbClr val="3B4724"/>
        </a:accent6>
        <a:hlink>
          <a:srgbClr val="33CC33"/>
        </a:hlink>
        <a:folHlink>
          <a:srgbClr val="00A1B2"/>
        </a:folHlink>
      </a:clrScheme>
      <a:clrMap bg1="dk2" tx1="lt1" bg2="dk1" tx2="lt2" accent1="accent1" accent2="accent2" accent3="accent3" accent4="accent4" accent5="accent5" accent6="accent6" hlink="hlink" folHlink="folHlink"/>
    </a:extraClrScheme>
    <a:extraClrScheme>
      <a:clrScheme name="Digital Dots 7">
        <a:dk1>
          <a:srgbClr val="007673"/>
        </a:dk1>
        <a:lt1>
          <a:srgbClr val="FFFFFF"/>
        </a:lt1>
        <a:dk2>
          <a:srgbClr val="008080"/>
        </a:dk2>
        <a:lt2>
          <a:srgbClr val="FFFF99"/>
        </a:lt2>
        <a:accent1>
          <a:srgbClr val="33CCCC"/>
        </a:accent1>
        <a:accent2>
          <a:srgbClr val="006462"/>
        </a:accent2>
        <a:accent3>
          <a:srgbClr val="AAC0C0"/>
        </a:accent3>
        <a:accent4>
          <a:srgbClr val="DADADA"/>
        </a:accent4>
        <a:accent5>
          <a:srgbClr val="ADE2E2"/>
        </a:accent5>
        <a:accent6>
          <a:srgbClr val="005A58"/>
        </a:accent6>
        <a:hlink>
          <a:srgbClr val="FFCC00"/>
        </a:hlink>
        <a:folHlink>
          <a:srgbClr val="CC3300"/>
        </a:folHlink>
      </a:clrScheme>
      <a:clrMap bg1="dk2" tx1="lt1" bg2="dk1" tx2="lt2" accent1="accent1" accent2="accent2" accent3="accent3" accent4="accent4" accent5="accent5" accent6="accent6" hlink="hlink" folHlink="folHlink"/>
    </a:extraClrScheme>
    <a:extraClrScheme>
      <a:clrScheme name="Digital Dots 8">
        <a:dk1>
          <a:srgbClr val="000000"/>
        </a:dk1>
        <a:lt1>
          <a:srgbClr val="E6F8F4"/>
        </a:lt1>
        <a:dk2>
          <a:srgbClr val="000000"/>
        </a:dk2>
        <a:lt2>
          <a:srgbClr val="C5DBD6"/>
        </a:lt2>
        <a:accent1>
          <a:srgbClr val="CCFF99"/>
        </a:accent1>
        <a:accent2>
          <a:srgbClr val="ACBAB7"/>
        </a:accent2>
        <a:accent3>
          <a:srgbClr val="F0FBF8"/>
        </a:accent3>
        <a:accent4>
          <a:srgbClr val="000000"/>
        </a:accent4>
        <a:accent5>
          <a:srgbClr val="E2FFCA"/>
        </a:accent5>
        <a:accent6>
          <a:srgbClr val="9BA8A6"/>
        </a:accent6>
        <a:hlink>
          <a:srgbClr val="008080"/>
        </a:hlink>
        <a:folHlink>
          <a:srgbClr val="0066CC"/>
        </a:folHlink>
      </a:clrScheme>
      <a:clrMap bg1="lt1" tx1="dk1" bg2="lt2" tx2="dk2" accent1="accent1" accent2="accent2" accent3="accent3" accent4="accent4" accent5="accent5" accent6="accent6" hlink="hlink" folHlink="folHlink"/>
    </a:extraClrScheme>
    <a:extraClrScheme>
      <a:clrScheme name="Digital Dots 9">
        <a:dk1>
          <a:srgbClr val="000000"/>
        </a:dk1>
        <a:lt1>
          <a:srgbClr val="EAEAEA"/>
        </a:lt1>
        <a:dk2>
          <a:srgbClr val="000000"/>
        </a:dk2>
        <a:lt2>
          <a:srgbClr val="D1D1D1"/>
        </a:lt2>
        <a:accent1>
          <a:srgbClr val="CCECFF"/>
        </a:accent1>
        <a:accent2>
          <a:srgbClr val="B2B2B2"/>
        </a:accent2>
        <a:accent3>
          <a:srgbClr val="F3F3F3"/>
        </a:accent3>
        <a:accent4>
          <a:srgbClr val="000000"/>
        </a:accent4>
        <a:accent5>
          <a:srgbClr val="E2F4FF"/>
        </a:accent5>
        <a:accent6>
          <a:srgbClr val="A1A1A1"/>
        </a:accent6>
        <a:hlink>
          <a:srgbClr val="7200E4"/>
        </a:hlink>
        <a:folHlink>
          <a:srgbClr val="003399"/>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igital Dots">
  <a:themeElements>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fontScheme name="Digital Do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igital Dots 1">
        <a:dk1>
          <a:srgbClr val="00008A"/>
        </a:dk1>
        <a:lt1>
          <a:srgbClr val="FFFFFF"/>
        </a:lt1>
        <a:dk2>
          <a:srgbClr val="000099"/>
        </a:dk2>
        <a:lt2>
          <a:srgbClr val="FFFFFF"/>
        </a:lt2>
        <a:accent1>
          <a:srgbClr val="0099FF"/>
        </a:accent1>
        <a:accent2>
          <a:srgbClr val="00007A"/>
        </a:accent2>
        <a:accent3>
          <a:srgbClr val="AAAACA"/>
        </a:accent3>
        <a:accent4>
          <a:srgbClr val="DADADA"/>
        </a:accent4>
        <a:accent5>
          <a:srgbClr val="AACAFF"/>
        </a:accent5>
        <a:accent6>
          <a:srgbClr val="00006E"/>
        </a:accent6>
        <a:hlink>
          <a:srgbClr val="EAEAEA"/>
        </a:hlink>
        <a:folHlink>
          <a:srgbClr val="FFCC00"/>
        </a:folHlink>
      </a:clrScheme>
      <a:clrMap bg1="dk2" tx1="lt1" bg2="dk1" tx2="lt2" accent1="accent1" accent2="accent2" accent3="accent3" accent4="accent4" accent5="accent5" accent6="accent6" hlink="hlink" folHlink="folHlink"/>
    </a:extraClrScheme>
    <a:extraClrScheme>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clrMap bg1="dk2" tx1="lt1" bg2="dk1" tx2="lt2" accent1="accent1" accent2="accent2" accent3="accent3" accent4="accent4" accent5="accent5" accent6="accent6" hlink="hlink" folHlink="folHlink"/>
    </a:extraClrScheme>
    <a:extraClrScheme>
      <a:clrScheme name="Digital Dots 3">
        <a:dk1>
          <a:srgbClr val="700000"/>
        </a:dk1>
        <a:lt1>
          <a:srgbClr val="FFFFFF"/>
        </a:lt1>
        <a:dk2>
          <a:srgbClr val="800000"/>
        </a:dk2>
        <a:lt2>
          <a:srgbClr val="FFFFCC"/>
        </a:lt2>
        <a:accent1>
          <a:srgbClr val="BE7960"/>
        </a:accent1>
        <a:accent2>
          <a:srgbClr val="600000"/>
        </a:accent2>
        <a:accent3>
          <a:srgbClr val="C0AAAA"/>
        </a:accent3>
        <a:accent4>
          <a:srgbClr val="DADADA"/>
        </a:accent4>
        <a:accent5>
          <a:srgbClr val="DBBEB6"/>
        </a:accent5>
        <a:accent6>
          <a:srgbClr val="560000"/>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gital Dots 4">
        <a:dk1>
          <a:srgbClr val="000000"/>
        </a:dk1>
        <a:lt1>
          <a:srgbClr val="FDEB9D"/>
        </a:lt1>
        <a:dk2>
          <a:srgbClr val="000000"/>
        </a:dk2>
        <a:lt2>
          <a:srgbClr val="E0CE82"/>
        </a:lt2>
        <a:accent1>
          <a:srgbClr val="EAEAEA"/>
        </a:accent1>
        <a:accent2>
          <a:srgbClr val="C2B476"/>
        </a:accent2>
        <a:accent3>
          <a:srgbClr val="FEF3CC"/>
        </a:accent3>
        <a:accent4>
          <a:srgbClr val="000000"/>
        </a:accent4>
        <a:accent5>
          <a:srgbClr val="F3F3F3"/>
        </a:accent5>
        <a:accent6>
          <a:srgbClr val="B0A36A"/>
        </a:accent6>
        <a:hlink>
          <a:srgbClr val="A47900"/>
        </a:hlink>
        <a:folHlink>
          <a:srgbClr val="8C8900"/>
        </a:folHlink>
      </a:clrScheme>
      <a:clrMap bg1="lt1" tx1="dk1" bg2="lt2" tx2="dk2" accent1="accent1" accent2="accent2" accent3="accent3" accent4="accent4" accent5="accent5" accent6="accent6" hlink="hlink" folHlink="folHlink"/>
    </a:extraClrScheme>
    <a:extraClrScheme>
      <a:clrScheme name="Digital Dots 5">
        <a:dk1>
          <a:srgbClr val="5B5E52"/>
        </a:dk1>
        <a:lt1>
          <a:srgbClr val="FFFFFF"/>
        </a:lt1>
        <a:dk2>
          <a:srgbClr val="686B5D"/>
        </a:dk2>
        <a:lt2>
          <a:srgbClr val="CCD5C7"/>
        </a:lt2>
        <a:accent1>
          <a:srgbClr val="809EA8"/>
        </a:accent1>
        <a:accent2>
          <a:srgbClr val="4F5147"/>
        </a:accent2>
        <a:accent3>
          <a:srgbClr val="B9BAB6"/>
        </a:accent3>
        <a:accent4>
          <a:srgbClr val="DADADA"/>
        </a:accent4>
        <a:accent5>
          <a:srgbClr val="C0CCD1"/>
        </a:accent5>
        <a:accent6>
          <a:srgbClr val="47493F"/>
        </a:accent6>
        <a:hlink>
          <a:srgbClr val="AAA854"/>
        </a:hlink>
        <a:folHlink>
          <a:srgbClr val="E1D09F"/>
        </a:folHlink>
      </a:clrScheme>
      <a:clrMap bg1="dk2" tx1="lt1" bg2="dk1" tx2="lt2" accent1="accent1" accent2="accent2" accent3="accent3" accent4="accent4" accent5="accent5" accent6="accent6" hlink="hlink" folHlink="folHlink"/>
    </a:extraClrScheme>
    <a:extraClrScheme>
      <a:clrScheme name="Digital Dots 6">
        <a:dk1>
          <a:srgbClr val="46532B"/>
        </a:dk1>
        <a:lt1>
          <a:srgbClr val="FFFFFF"/>
        </a:lt1>
        <a:dk2>
          <a:srgbClr val="4E5D31"/>
        </a:dk2>
        <a:lt2>
          <a:srgbClr val="FFFFCC"/>
        </a:lt2>
        <a:accent1>
          <a:srgbClr val="8F8C00"/>
        </a:accent1>
        <a:accent2>
          <a:srgbClr val="424F29"/>
        </a:accent2>
        <a:accent3>
          <a:srgbClr val="B2B6AD"/>
        </a:accent3>
        <a:accent4>
          <a:srgbClr val="DADADA"/>
        </a:accent4>
        <a:accent5>
          <a:srgbClr val="C6C5AA"/>
        </a:accent5>
        <a:accent6>
          <a:srgbClr val="3B4724"/>
        </a:accent6>
        <a:hlink>
          <a:srgbClr val="33CC33"/>
        </a:hlink>
        <a:folHlink>
          <a:srgbClr val="00A1B2"/>
        </a:folHlink>
      </a:clrScheme>
      <a:clrMap bg1="dk2" tx1="lt1" bg2="dk1" tx2="lt2" accent1="accent1" accent2="accent2" accent3="accent3" accent4="accent4" accent5="accent5" accent6="accent6" hlink="hlink" folHlink="folHlink"/>
    </a:extraClrScheme>
    <a:extraClrScheme>
      <a:clrScheme name="Digital Dots 7">
        <a:dk1>
          <a:srgbClr val="007673"/>
        </a:dk1>
        <a:lt1>
          <a:srgbClr val="FFFFFF"/>
        </a:lt1>
        <a:dk2>
          <a:srgbClr val="008080"/>
        </a:dk2>
        <a:lt2>
          <a:srgbClr val="FFFF99"/>
        </a:lt2>
        <a:accent1>
          <a:srgbClr val="33CCCC"/>
        </a:accent1>
        <a:accent2>
          <a:srgbClr val="006462"/>
        </a:accent2>
        <a:accent3>
          <a:srgbClr val="AAC0C0"/>
        </a:accent3>
        <a:accent4>
          <a:srgbClr val="DADADA"/>
        </a:accent4>
        <a:accent5>
          <a:srgbClr val="ADE2E2"/>
        </a:accent5>
        <a:accent6>
          <a:srgbClr val="005A58"/>
        </a:accent6>
        <a:hlink>
          <a:srgbClr val="FFCC00"/>
        </a:hlink>
        <a:folHlink>
          <a:srgbClr val="CC3300"/>
        </a:folHlink>
      </a:clrScheme>
      <a:clrMap bg1="dk2" tx1="lt1" bg2="dk1" tx2="lt2" accent1="accent1" accent2="accent2" accent3="accent3" accent4="accent4" accent5="accent5" accent6="accent6" hlink="hlink" folHlink="folHlink"/>
    </a:extraClrScheme>
    <a:extraClrScheme>
      <a:clrScheme name="Digital Dots 8">
        <a:dk1>
          <a:srgbClr val="000000"/>
        </a:dk1>
        <a:lt1>
          <a:srgbClr val="E6F8F4"/>
        </a:lt1>
        <a:dk2>
          <a:srgbClr val="000000"/>
        </a:dk2>
        <a:lt2>
          <a:srgbClr val="C5DBD6"/>
        </a:lt2>
        <a:accent1>
          <a:srgbClr val="CCFF99"/>
        </a:accent1>
        <a:accent2>
          <a:srgbClr val="ACBAB7"/>
        </a:accent2>
        <a:accent3>
          <a:srgbClr val="F0FBF8"/>
        </a:accent3>
        <a:accent4>
          <a:srgbClr val="000000"/>
        </a:accent4>
        <a:accent5>
          <a:srgbClr val="E2FFCA"/>
        </a:accent5>
        <a:accent6>
          <a:srgbClr val="9BA8A6"/>
        </a:accent6>
        <a:hlink>
          <a:srgbClr val="008080"/>
        </a:hlink>
        <a:folHlink>
          <a:srgbClr val="0066CC"/>
        </a:folHlink>
      </a:clrScheme>
      <a:clrMap bg1="lt1" tx1="dk1" bg2="lt2" tx2="dk2" accent1="accent1" accent2="accent2" accent3="accent3" accent4="accent4" accent5="accent5" accent6="accent6" hlink="hlink" folHlink="folHlink"/>
    </a:extraClrScheme>
    <a:extraClrScheme>
      <a:clrScheme name="Digital Dots 9">
        <a:dk1>
          <a:srgbClr val="000000"/>
        </a:dk1>
        <a:lt1>
          <a:srgbClr val="EAEAEA"/>
        </a:lt1>
        <a:dk2>
          <a:srgbClr val="000000"/>
        </a:dk2>
        <a:lt2>
          <a:srgbClr val="D1D1D1"/>
        </a:lt2>
        <a:accent1>
          <a:srgbClr val="CCECFF"/>
        </a:accent1>
        <a:accent2>
          <a:srgbClr val="B2B2B2"/>
        </a:accent2>
        <a:accent3>
          <a:srgbClr val="F3F3F3"/>
        </a:accent3>
        <a:accent4>
          <a:srgbClr val="000000"/>
        </a:accent4>
        <a:accent5>
          <a:srgbClr val="E2F4FF"/>
        </a:accent5>
        <a:accent6>
          <a:srgbClr val="A1A1A1"/>
        </a:accent6>
        <a:hlink>
          <a:srgbClr val="7200E4"/>
        </a:hlink>
        <a:folHlink>
          <a:srgbClr val="003399"/>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Default Design">
  <a:themeElements>
    <a:clrScheme name="">
      <a:dk1>
        <a:srgbClr val="000000"/>
      </a:dk1>
      <a:lt1>
        <a:srgbClr val="000000"/>
      </a:lt1>
      <a:dk2>
        <a:srgbClr val="000000"/>
      </a:dk2>
      <a:lt2>
        <a:srgbClr val="808080"/>
      </a:lt2>
      <a:accent1>
        <a:srgbClr val="00CC99"/>
      </a:accent1>
      <a:accent2>
        <a:srgbClr val="3333CC"/>
      </a:accent2>
      <a:accent3>
        <a:srgbClr val="AAAAAA"/>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2177</TotalTime>
  <Words>8478</Words>
  <Application>Microsoft Macintosh PowerPoint</Application>
  <PresentationFormat>On-screen Show (4:3)</PresentationFormat>
  <Paragraphs>944</Paragraphs>
  <Slides>189</Slides>
  <Notes>177</Notes>
  <HiddenSlides>0</HiddenSlides>
  <MMClips>0</MMClips>
  <ScaleCrop>false</ScaleCrop>
  <HeadingPairs>
    <vt:vector size="8" baseType="variant">
      <vt:variant>
        <vt:lpstr>Fonts Used</vt:lpstr>
      </vt:variant>
      <vt:variant>
        <vt:i4>12</vt:i4>
      </vt:variant>
      <vt:variant>
        <vt:lpstr>Theme</vt:lpstr>
      </vt:variant>
      <vt:variant>
        <vt:i4>8</vt:i4>
      </vt:variant>
      <vt:variant>
        <vt:lpstr>Embedded OLE Servers</vt:lpstr>
      </vt:variant>
      <vt:variant>
        <vt:i4>1</vt:i4>
      </vt:variant>
      <vt:variant>
        <vt:lpstr>Slide Titles</vt:lpstr>
      </vt:variant>
      <vt:variant>
        <vt:i4>189</vt:i4>
      </vt:variant>
    </vt:vector>
  </HeadingPairs>
  <TitlesOfParts>
    <vt:vector size="210" baseType="lpstr">
      <vt:lpstr>qr</vt:lpstr>
      <vt:lpstr>Arial</vt:lpstr>
      <vt:lpstr>Arial Black</vt:lpstr>
      <vt:lpstr>Bwhebb</vt:lpstr>
      <vt:lpstr>Calibri</vt:lpstr>
      <vt:lpstr>Capitals</vt:lpstr>
      <vt:lpstr>Chalkduster</vt:lpstr>
      <vt:lpstr>Comic Sans MS</vt:lpstr>
      <vt:lpstr>Helvetica Neue Black Condensed</vt:lpstr>
      <vt:lpstr>Impact</vt:lpstr>
      <vt:lpstr>Times New Roman</vt:lpstr>
      <vt:lpstr>Wingdings</vt:lpstr>
      <vt:lpstr>49_Blank Presentation</vt:lpstr>
      <vt:lpstr>Digital Dots</vt:lpstr>
      <vt:lpstr>Blank Presentation</vt:lpstr>
      <vt:lpstr>3_Digital Dots</vt:lpstr>
      <vt:lpstr>2_Digital Dots</vt:lpstr>
      <vt:lpstr>Default Design</vt:lpstr>
      <vt:lpstr>4_Default Design</vt:lpstr>
      <vt:lpstr>46_Blank Presentation</vt:lpstr>
      <vt:lpstr>Document</vt:lpstr>
      <vt:lpstr>Be Intentional</vt:lpstr>
      <vt:lpstr>Many people think being a Christian is the most boring life possible.</vt:lpstr>
      <vt:lpstr>Can Christians be happy?</vt:lpstr>
      <vt:lpstr>Do you think these contradict?</vt:lpstr>
      <vt:lpstr>Ecclesiastes A King's Ambition</vt:lpstr>
      <vt:lpstr>Date: Solomon in His Books</vt:lpstr>
      <vt:lpstr>Who do you admire?</vt:lpstr>
      <vt:lpstr>They admired sages</vt:lpstr>
      <vt:lpstr>How can we do both?</vt:lpstr>
      <vt:lpstr>I. Live as if life is fleeting  (1:1-11).</vt:lpstr>
      <vt:lpstr>Ecclesiastes Overview</vt:lpstr>
      <vt:lpstr>Slides on  Ecclesiastes 1</vt:lpstr>
      <vt:lpstr>Going in Circles (1:1-11)</vt:lpstr>
      <vt:lpstr>Why so fast?</vt:lpstr>
      <vt:lpstr>Rats often run in circles</vt:lpstr>
      <vt:lpstr>Rats climb the ladder</vt:lpstr>
      <vt:lpstr>Still a rat</vt:lpstr>
      <vt:lpstr>"Yeah, but if only you knew my boss…"</vt:lpstr>
      <vt:lpstr>Every human endeavor is short-lived (1:2).</vt:lpstr>
      <vt:lpstr>1:2 KJV</vt:lpstr>
      <vt:lpstr>Meaning of Hebel</vt:lpstr>
      <vt:lpstr>Two Ways to Look at Life</vt:lpstr>
      <vt:lpstr>The Meaninglessness of Human Achievement &amp; Wisdom</vt:lpstr>
      <vt:lpstr>Hebel literally means  "a breath, wind, or vapor"  (Prov. 21:6; Isa. 57:13).</vt:lpstr>
      <vt:lpstr>A Very Literal Translation</vt:lpstr>
      <vt:lpstr>fleeting or transitory (6:12 with 3:19; 7:15; 9:9; 11:10)</vt:lpstr>
      <vt:lpstr>Fleeting Passing Brief Temporary Momentary Transitory Short-lived</vt:lpstr>
      <vt:lpstr>Life's many cycles are passing (1:3-11).</vt:lpstr>
      <vt:lpstr>Theme (of 1:1–6:9): Our work ultimately brings us nowhere (1:3).</vt:lpstr>
      <vt:lpstr>Proof: Life's many fleeting repetitions bring no real change (1:4-11).</vt:lpstr>
      <vt:lpstr>The Human Life Cycle</vt:lpstr>
      <vt:lpstr>Ceaseless cycles are evident in nature (1:5-7). </vt:lpstr>
      <vt:lpstr>The sun continually rises and sets (1:5).</vt:lpstr>
      <vt:lpstr>The wind blows in circles (1:6). </vt:lpstr>
      <vt:lpstr>The Water Cycle</vt:lpstr>
      <vt:lpstr>"Nothing under the sun is truly new" (1:9b)</vt:lpstr>
      <vt:lpstr>Life's short-lived and fleeting cycles should move us to seek God.</vt:lpstr>
      <vt:lpstr>Don't get caught up in the race </vt:lpstr>
      <vt:lpstr>Rats often run in circles</vt:lpstr>
      <vt:lpstr>Don't succeed at the wrong thing</vt:lpstr>
      <vt:lpstr>How can we do both?</vt:lpstr>
      <vt:lpstr>I. Live as if life is fleeting  (1:1-11).</vt:lpstr>
      <vt:lpstr>II. Live as if work is fleeting (1:12–6:9).</vt:lpstr>
      <vt:lpstr>Ecclesiastes Overview</vt:lpstr>
      <vt:lpstr>Profitless Pursuits</vt:lpstr>
      <vt:lpstr>Howard Hughes (1905-1976)</vt:lpstr>
      <vt:lpstr>H-4 Hercules 2</vt:lpstr>
      <vt:lpstr>Women, Women, Women!</vt:lpstr>
      <vt:lpstr>The Desert Inn, Las Vegas</vt:lpstr>
      <vt:lpstr>Howard Hughes (1905-1976)</vt:lpstr>
      <vt:lpstr>Howard Hughes</vt:lpstr>
      <vt:lpstr>What are the profitless pursuits that we should avoid?</vt:lpstr>
      <vt:lpstr>Solomon</vt:lpstr>
      <vt:lpstr>Israel's Golden Age</vt:lpstr>
      <vt:lpstr>Fleeting</vt:lpstr>
      <vt:lpstr>Cover</vt:lpstr>
      <vt:lpstr>1. Prudence doesn't satisfy (1:16-18; 2:12-16).</vt:lpstr>
      <vt:lpstr>2. Pleasure doesn't satisfy (2:1-3).</vt:lpstr>
      <vt:lpstr>3.  Projects don't satisfy (2:4-6).</vt:lpstr>
      <vt:lpstr>4. Possessions don't satisfy (2:7-8).</vt:lpstr>
      <vt:lpstr>5.  Power doesn't satisfy (2:9).</vt:lpstr>
      <vt:lpstr>"Anything I wanted, I would take. I denied myself no pleasure. I even found great pleasure in hard work, a reward for all my labors.  11 But as I looked at everything I had worked so hard to accomplish, it was all so meaningless—like chasing the wind. There was nothing really worthwhile anywhere."</vt:lpstr>
      <vt:lpstr>Our pursuits never profit.</vt:lpstr>
      <vt:lpstr>Cover</vt:lpstr>
      <vt:lpstr>What will it take for you to be really satisfied?</vt:lpstr>
      <vt:lpstr>Since work is fleeting, trust God's timing, enjoy life, and enjoy God (2:17–6:9). </vt:lpstr>
      <vt:lpstr>Slides on  Ecclesiastes 3</vt:lpstr>
      <vt:lpstr>God's timing is perfect (3:1-8). </vt:lpstr>
      <vt:lpstr>The Thesis: Every activity has its appointed time (3:1)</vt:lpstr>
      <vt:lpstr>Ecclesiastes 3:1a (NIV)</vt:lpstr>
      <vt:lpstr>"…and a season for every activity under heaven" (3:1b NIV).</vt:lpstr>
      <vt:lpstr>God's ways are perfect (3:9-11). </vt:lpstr>
      <vt:lpstr>"What do people really get for all their hard work?" (3:9 NLT)</vt:lpstr>
      <vt:lpstr>"I have seen the burden God has placed on us all" (3:10 NLT).</vt:lpstr>
      <vt:lpstr>"Yet God has made everything beautiful* for its own time"  (3:11a NLT)</vt:lpstr>
      <vt:lpstr>Main Idea of Ecclesiastes 3</vt:lpstr>
      <vt:lpstr>Key Ideas</vt:lpstr>
      <vt:lpstr>What should you do when life is unfair?</vt:lpstr>
      <vt:lpstr>1. Realize that you will account to God (3:16-17). </vt:lpstr>
      <vt:lpstr>2. Enjoy life now (3:18-22)! </vt:lpstr>
      <vt:lpstr>Account to God and enjoy life!</vt:lpstr>
      <vt:lpstr>Slides on  Ecclesiastes 4</vt:lpstr>
      <vt:lpstr>Workaholic Woes</vt:lpstr>
      <vt:lpstr>Why avoid being a workaholic?</vt:lpstr>
      <vt:lpstr>Workaholic Woes</vt:lpstr>
      <vt:lpstr>Main Idea of Ecclesiastes 4</vt:lpstr>
      <vt:lpstr>Slides on  Ecclesiastes 5</vt:lpstr>
      <vt:lpstr>How to Honor God</vt:lpstr>
      <vt:lpstr>Do you struggle worshipping God?</vt:lpstr>
      <vt:lpstr>How can we honor God?</vt:lpstr>
      <vt:lpstr>1. Honor God in your  worship (5:1-3). </vt:lpstr>
      <vt:lpstr>2. Honor God in your  vows (5:4-7). </vt:lpstr>
      <vt:lpstr>Main Idea of 5:1-7</vt:lpstr>
      <vt:lpstr>Slides on  Ecclesiastes 6</vt:lpstr>
      <vt:lpstr>How can we do both?</vt:lpstr>
      <vt:lpstr>I. Live as if life is fleeting  (1:1-11).</vt:lpstr>
      <vt:lpstr>II. Live as if work is fleeting (1:12–6:9).</vt:lpstr>
      <vt:lpstr>III. Live as if wisdom is fleeting  (6:10–11:6).</vt:lpstr>
      <vt:lpstr>Ecclesiastes Overview</vt:lpstr>
      <vt:lpstr>Slides on  Ecclesiastes 7</vt:lpstr>
      <vt:lpstr>Man is ignorant so he must rely upon the immutable and wise plan of God (7:1–9:10).</vt:lpstr>
      <vt:lpstr>Signs of Real Wisdom</vt:lpstr>
      <vt:lpstr>Wisdom is Practical</vt:lpstr>
      <vt:lpstr>What are the qualities of wisdom?</vt:lpstr>
      <vt:lpstr>1. Wisdom is balanced:  Avoid the extremes of depending on righteousness and living in sin (7:15-18). </vt:lpstr>
      <vt:lpstr>2. Wisdom is strong:  Avoid the weakness from blindness to your own faults (7:19-22). </vt:lpstr>
      <vt:lpstr>3. Wisdom is insightful:  Avoid thinking you have all the answers but still show insight (7:23-29). </vt:lpstr>
      <vt:lpstr>Main Idea</vt:lpstr>
      <vt:lpstr>Questions</vt:lpstr>
      <vt:lpstr>Slides on  Ecclesiastes 8</vt:lpstr>
      <vt:lpstr>Submission &amp; Joy</vt:lpstr>
      <vt:lpstr>How should we respond to authority —to both God and man?</vt:lpstr>
      <vt:lpstr>1. Obey authorities due to the many advantages (8:1-9).</vt:lpstr>
      <vt:lpstr>2.  We punish the wrong people —so it puzzles us (8:10-14).</vt:lpstr>
      <vt:lpstr>Who do we punish?</vt:lpstr>
      <vt:lpstr>3. Enjoy life and submit to God even though He won't tell us His reasons (8:15-17).</vt:lpstr>
      <vt:lpstr>"So I recommend having fun, because there is nothing better for people in this world than to eat, drink, and enjoy life."</vt:lpstr>
      <vt:lpstr>Humbly submit to man and God—and you'll get joy! </vt:lpstr>
      <vt:lpstr>Where do you need to…</vt:lpstr>
      <vt:lpstr>Slides on  Ecclesiastes 9</vt:lpstr>
      <vt:lpstr>The Future</vt:lpstr>
      <vt:lpstr>How do most people deal with our uncertain future?</vt:lpstr>
      <vt:lpstr>How should we respond to an uncertain future?</vt:lpstr>
      <vt:lpstr>1. Your uncertain future includes certain death (9:1-6). </vt:lpstr>
      <vt:lpstr>75 Years of Mortality in the United States, 1935–2010</vt:lpstr>
      <vt:lpstr>Death Rate 1992-1996</vt:lpstr>
      <vt:lpstr>2. Since you'll die, enjoy life and work hard now (9:7-10).</vt:lpstr>
      <vt:lpstr>"So go ahead. Eat your food with joy, and drink your wine with a happy heart, for God approves of this!" (9:7 NLT).</vt:lpstr>
      <vt:lpstr>Main Idea of Ecclesiastes 9:1-10</vt:lpstr>
      <vt:lpstr>Slides on  Ecclesiastes 10</vt:lpstr>
      <vt:lpstr>Why doesn't wisdom always lead to success?</vt:lpstr>
      <vt:lpstr>1.  Life is unfair (9:11–10:7).</vt:lpstr>
      <vt:lpstr>2.  Life is uncertain (10:8-11).</vt:lpstr>
      <vt:lpstr>Don't trust wisdom—trust God!</vt:lpstr>
      <vt:lpstr>FOOLS.</vt:lpstr>
      <vt:lpstr>FOOLS</vt:lpstr>
      <vt:lpstr>FOOLS</vt:lpstr>
      <vt:lpstr>How should we deal with a fool?</vt:lpstr>
      <vt:lpstr>1. Description: The speech and actions of a fool are destructive (10:12-19). </vt:lpstr>
      <vt:lpstr>2. Warning: Don't even privately criticize foolish authorities because they may find out (10:20). </vt:lpstr>
      <vt:lpstr>Don't criticize your foolish leader (Main Idea of 10:12-20) </vt:lpstr>
      <vt:lpstr>Have you criticized a superior? "It takes little size to criticize."</vt:lpstr>
      <vt:lpstr>Slides on  Ecclesiastes 11</vt:lpstr>
      <vt:lpstr>How does the uncertainty of the future affect you?</vt:lpstr>
      <vt:lpstr>How should your uncertain future influence you?</vt:lpstr>
      <vt:lpstr>1.   Give generously and invest wisely (11:1-3). </vt:lpstr>
      <vt:lpstr>"Cast your bread upon the waters, for after many days you will find it again"  (11:1 NIV).</vt:lpstr>
      <vt:lpstr>"But divide your investments among many places, for you do not know what risks might lie ahead" (11:2 NLT).</vt:lpstr>
      <vt:lpstr>2. Work hard due to your uncertain future (11:4-6). </vt:lpstr>
      <vt:lpstr>Give generously, invest wisely and work hard since you don't know your future.</vt:lpstr>
      <vt:lpstr>How can we do both?</vt:lpstr>
      <vt:lpstr>I. Live as if life is fleeting (1:1-11).</vt:lpstr>
      <vt:lpstr>II. Live as if work is fleeting (1:12–6:9).</vt:lpstr>
      <vt:lpstr>III. Live as if wisdom is fleeting  (6:10–11:6).</vt:lpstr>
      <vt:lpstr>IV. Live as if youth is fleeting  (11:7–12:14)</vt:lpstr>
      <vt:lpstr>Ecclesiastes Overview</vt:lpstr>
      <vt:lpstr>How to Enjoy Your Youth</vt:lpstr>
      <vt:lpstr>Are you a youth?</vt:lpstr>
      <vt:lpstr>What are the stages of life?</vt:lpstr>
      <vt:lpstr>Three Stages for Women</vt:lpstr>
      <vt:lpstr>Three Stages for Men</vt:lpstr>
      <vt:lpstr>Life has three stages</vt:lpstr>
      <vt:lpstr>Life has three stages</vt:lpstr>
      <vt:lpstr>1. Enjoy life now before judgment and death comes (11:7-10).</vt:lpstr>
      <vt:lpstr>2. Honor God as Creator before you grow old and die (12:1-7).</vt:lpstr>
      <vt:lpstr>Slides on  Ecclesiastes 12</vt:lpstr>
      <vt:lpstr>"Don't let the excitement of youth cause you to forget your Creator. Honor him in your youth before you grow old and say, 'Life is not pleasant anymore'"  (12:1 NLT).</vt:lpstr>
      <vt:lpstr>1.    The Theme: Life is fleeting (12:8).</vt:lpstr>
      <vt:lpstr>2. The Authority: Live by God's words (12:9-12).</vt:lpstr>
      <vt:lpstr>God's words matter!</vt:lpstr>
      <vt:lpstr>The Bible's Wisdom</vt:lpstr>
      <vt:lpstr>"Of making many books  there is no end…" (Eccl. 12:12b NIV)</vt:lpstr>
      <vt:lpstr>"…and much study wears you out"  (12:12c NLT).</vt:lpstr>
      <vt:lpstr>3. The Conclusion: Respect and obey God because this applies to everyone (12:13-14 ).</vt:lpstr>
      <vt:lpstr>"That's the whole story.  Here now is my final conclusion:  Fear God and obey his commands"  (12:13a-b NLT).</vt:lpstr>
      <vt:lpstr>"That's the whole story. Here now is my final conclusion: Fear God and obey his commands, for this is everyone's duty"  (12:13 NLT).</vt:lpstr>
      <vt:lpstr>Said differently...</vt:lpstr>
      <vt:lpstr>How can we do both?</vt:lpstr>
      <vt:lpstr>Main Idea:</vt:lpstr>
      <vt:lpstr>I. Live as if life is fleeting  (1:1-11).</vt:lpstr>
      <vt:lpstr>II. Live as if work is fleeting (1:12–6:9).</vt:lpstr>
      <vt:lpstr>III. Live as if wisdom is fleeting  (6:10–11:6).</vt:lpstr>
      <vt:lpstr>IV. Live as if youth is fleeting  (11:7–12:14)</vt:lpstr>
      <vt:lpstr>"That's the whole story.  Here now is my final conclusion:  Fear God and obey his commands"  (12:13a-b NLT).</vt:lpstr>
      <vt:lpstr>Your Pursuit?</vt:lpstr>
      <vt:lpstr>Bible Reading Plans</vt:lpstr>
      <vt:lpstr>Bible Reading Plans</vt:lpstr>
      <vt:lpstr>Black</vt:lpstr>
      <vt:lpstr>OT Preaching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169</cp:revision>
  <dcterms:created xsi:type="dcterms:W3CDTF">2014-08-02T06:39:19Z</dcterms:created>
  <dcterms:modified xsi:type="dcterms:W3CDTF">2022-06-09T16:49:43Z</dcterms:modified>
</cp:coreProperties>
</file>